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5.xml" ContentType="application/vnd.openxmlformats-officedocument.theme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6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theme/theme7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  <p:sldMasterId id="2147483687" r:id="rId4"/>
    <p:sldMasterId id="2147483700" r:id="rId5"/>
    <p:sldMasterId id="2147483713" r:id="rId6"/>
    <p:sldMasterId id="2147483726" r:id="rId7"/>
  </p:sld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1" r:id="rId32"/>
    <p:sldId id="282" r:id="rId33"/>
    <p:sldId id="283" r:id="rId34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D750F8C-94E3-F262-2F40-2EFA2990DF12}" v="16" dt="2018-12-07T21:54:23.14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microsoft.com/office/2016/11/relationships/changesInfo" Target="changesInfos/changesInfo1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slide" Target="slides/slide22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theme" Target="theme/theme1.xml"/><Relationship Id="rId40" Type="http://schemas.microsoft.com/office/2015/10/relationships/revisionInfo" Target="revisionInfo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viewProps" Target="viewProps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presProps" Target="presProps.xml"/><Relationship Id="rId8" Type="http://schemas.openxmlformats.org/officeDocument/2006/relationships/slide" Target="slides/slide1.xml"/><Relationship Id="rId3" Type="http://schemas.openxmlformats.org/officeDocument/2006/relationships/slideMaster" Target="slideMasters/slideMaster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rda C Bati" userId="S::abati@ucsd.edu::e5e58bcd-7713-49c3-9486-a57d443295f0" providerId="AD" clId="Web-{6D750F8C-94E3-F262-2F40-2EFA2990DF12}"/>
    <pc:docChg chg="delSld modSld">
      <pc:chgData name="Arda C Bati" userId="S::abati@ucsd.edu::e5e58bcd-7713-49c3-9486-a57d443295f0" providerId="AD" clId="Web-{6D750F8C-94E3-F262-2F40-2EFA2990DF12}" dt="2018-12-07T21:58:02.297" v="818" actId="1076"/>
      <pc:docMkLst>
        <pc:docMk/>
      </pc:docMkLst>
      <pc:sldChg chg="modSp">
        <pc:chgData name="Arda C Bati" userId="S::abati@ucsd.edu::e5e58bcd-7713-49c3-9486-a57d443295f0" providerId="AD" clId="Web-{6D750F8C-94E3-F262-2F40-2EFA2990DF12}" dt="2018-12-07T21:42:35.056" v="701" actId="1076"/>
        <pc:sldMkLst>
          <pc:docMk/>
          <pc:sldMk cId="0" sldId="256"/>
        </pc:sldMkLst>
        <pc:spChg chg="mod">
          <ac:chgData name="Arda C Bati" userId="S::abati@ucsd.edu::e5e58bcd-7713-49c3-9486-a57d443295f0" providerId="AD" clId="Web-{6D750F8C-94E3-F262-2F40-2EFA2990DF12}" dt="2018-12-07T21:42:35.056" v="701" actId="1076"/>
          <ac:spMkLst>
            <pc:docMk/>
            <pc:sldMk cId="0" sldId="256"/>
            <ac:spMk id="279" creationId="{00000000-0000-0000-0000-000000000000}"/>
          </ac:spMkLst>
        </pc:spChg>
      </pc:sldChg>
      <pc:sldChg chg="modSp">
        <pc:chgData name="Arda C Bati" userId="S::abati@ucsd.edu::e5e58bcd-7713-49c3-9486-a57d443295f0" providerId="AD" clId="Web-{6D750F8C-94E3-F262-2F40-2EFA2990DF12}" dt="2018-12-07T20:33:33.084" v="9" actId="20577"/>
        <pc:sldMkLst>
          <pc:docMk/>
          <pc:sldMk cId="0" sldId="259"/>
        </pc:sldMkLst>
        <pc:spChg chg="mod">
          <ac:chgData name="Arda C Bati" userId="S::abati@ucsd.edu::e5e58bcd-7713-49c3-9486-a57d443295f0" providerId="AD" clId="Web-{6D750F8C-94E3-F262-2F40-2EFA2990DF12}" dt="2018-12-07T20:33:33.084" v="9" actId="20577"/>
          <ac:spMkLst>
            <pc:docMk/>
            <pc:sldMk cId="0" sldId="259"/>
            <ac:spMk id="301" creationId="{00000000-0000-0000-0000-000000000000}"/>
          </ac:spMkLst>
        </pc:spChg>
      </pc:sldChg>
      <pc:sldChg chg="modSp">
        <pc:chgData name="Arda C Bati" userId="S::abati@ucsd.edu::e5e58bcd-7713-49c3-9486-a57d443295f0" providerId="AD" clId="Web-{6D750F8C-94E3-F262-2F40-2EFA2990DF12}" dt="2018-12-07T21:54:23.143" v="761"/>
        <pc:sldMkLst>
          <pc:docMk/>
          <pc:sldMk cId="0" sldId="264"/>
        </pc:sldMkLst>
        <pc:spChg chg="mod">
          <ac:chgData name="Arda C Bati" userId="S::abati@ucsd.edu::e5e58bcd-7713-49c3-9486-a57d443295f0" providerId="AD" clId="Web-{6D750F8C-94E3-F262-2F40-2EFA2990DF12}" dt="2018-12-07T21:54:23.143" v="761"/>
          <ac:spMkLst>
            <pc:docMk/>
            <pc:sldMk cId="0" sldId="264"/>
            <ac:spMk id="320" creationId="{00000000-0000-0000-0000-000000000000}"/>
          </ac:spMkLst>
        </pc:spChg>
        <pc:spChg chg="mod">
          <ac:chgData name="Arda C Bati" userId="S::abati@ucsd.edu::e5e58bcd-7713-49c3-9486-a57d443295f0" providerId="AD" clId="Web-{6D750F8C-94E3-F262-2F40-2EFA2990DF12}" dt="2018-12-07T21:54:20.768" v="760"/>
          <ac:spMkLst>
            <pc:docMk/>
            <pc:sldMk cId="0" sldId="264"/>
            <ac:spMk id="325" creationId="{00000000-0000-0000-0000-000000000000}"/>
          </ac:spMkLst>
        </pc:spChg>
      </pc:sldChg>
      <pc:sldChg chg="modSp">
        <pc:chgData name="Arda C Bati" userId="S::abati@ucsd.edu::e5e58bcd-7713-49c3-9486-a57d443295f0" providerId="AD" clId="Web-{6D750F8C-94E3-F262-2F40-2EFA2990DF12}" dt="2018-12-07T21:54:51.924" v="768" actId="20577"/>
        <pc:sldMkLst>
          <pc:docMk/>
          <pc:sldMk cId="0" sldId="266"/>
        </pc:sldMkLst>
        <pc:spChg chg="mod">
          <ac:chgData name="Arda C Bati" userId="S::abati@ucsd.edu::e5e58bcd-7713-49c3-9486-a57d443295f0" providerId="AD" clId="Web-{6D750F8C-94E3-F262-2F40-2EFA2990DF12}" dt="2018-12-07T21:54:51.924" v="768" actId="20577"/>
          <ac:spMkLst>
            <pc:docMk/>
            <pc:sldMk cId="0" sldId="266"/>
            <ac:spMk id="330" creationId="{00000000-0000-0000-0000-000000000000}"/>
          </ac:spMkLst>
        </pc:spChg>
        <pc:spChg chg="mod">
          <ac:chgData name="Arda C Bati" userId="S::abati@ucsd.edu::e5e58bcd-7713-49c3-9486-a57d443295f0" providerId="AD" clId="Web-{6D750F8C-94E3-F262-2F40-2EFA2990DF12}" dt="2018-12-07T21:54:37.705" v="765" actId="20577"/>
          <ac:spMkLst>
            <pc:docMk/>
            <pc:sldMk cId="0" sldId="266"/>
            <ac:spMk id="331" creationId="{00000000-0000-0000-0000-000000000000}"/>
          </ac:spMkLst>
        </pc:spChg>
      </pc:sldChg>
      <pc:sldChg chg="modSp">
        <pc:chgData name="Arda C Bati" userId="S::abati@ucsd.edu::e5e58bcd-7713-49c3-9486-a57d443295f0" providerId="AD" clId="Web-{6D750F8C-94E3-F262-2F40-2EFA2990DF12}" dt="2018-12-07T21:55:05.033" v="773" actId="1076"/>
        <pc:sldMkLst>
          <pc:docMk/>
          <pc:sldMk cId="0" sldId="267"/>
        </pc:sldMkLst>
        <pc:spChg chg="mod">
          <ac:chgData name="Arda C Bati" userId="S::abati@ucsd.edu::e5e58bcd-7713-49c3-9486-a57d443295f0" providerId="AD" clId="Web-{6D750F8C-94E3-F262-2F40-2EFA2990DF12}" dt="2018-12-07T21:54:48.346" v="767" actId="20577"/>
          <ac:spMkLst>
            <pc:docMk/>
            <pc:sldMk cId="0" sldId="267"/>
            <ac:spMk id="333" creationId="{00000000-0000-0000-0000-000000000000}"/>
          </ac:spMkLst>
        </pc:spChg>
        <pc:spChg chg="mod">
          <ac:chgData name="Arda C Bati" userId="S::abati@ucsd.edu::e5e58bcd-7713-49c3-9486-a57d443295f0" providerId="AD" clId="Web-{6D750F8C-94E3-F262-2F40-2EFA2990DF12}" dt="2018-12-07T21:55:05.033" v="773" actId="1076"/>
          <ac:spMkLst>
            <pc:docMk/>
            <pc:sldMk cId="0" sldId="267"/>
            <ac:spMk id="334" creationId="{00000000-0000-0000-0000-000000000000}"/>
          </ac:spMkLst>
        </pc:spChg>
      </pc:sldChg>
      <pc:sldChg chg="addSp delSp modSp">
        <pc:chgData name="Arda C Bati" userId="S::abati@ucsd.edu::e5e58bcd-7713-49c3-9486-a57d443295f0" providerId="AD" clId="Web-{6D750F8C-94E3-F262-2F40-2EFA2990DF12}" dt="2018-12-07T21:55:25.642" v="778" actId="1076"/>
        <pc:sldMkLst>
          <pc:docMk/>
          <pc:sldMk cId="0" sldId="268"/>
        </pc:sldMkLst>
        <pc:spChg chg="add mod">
          <ac:chgData name="Arda C Bati" userId="S::abati@ucsd.edu::e5e58bcd-7713-49c3-9486-a57d443295f0" providerId="AD" clId="Web-{6D750F8C-94E3-F262-2F40-2EFA2990DF12}" dt="2018-12-07T21:55:12.533" v="774" actId="20577"/>
          <ac:spMkLst>
            <pc:docMk/>
            <pc:sldMk cId="0" sldId="268"/>
            <ac:spMk id="2" creationId="{CB0ADC36-6F7D-4028-96E0-EFD842F59936}"/>
          </ac:spMkLst>
        </pc:spChg>
        <pc:spChg chg="mod">
          <ac:chgData name="Arda C Bati" userId="S::abati@ucsd.edu::e5e58bcd-7713-49c3-9486-a57d443295f0" providerId="AD" clId="Web-{6D750F8C-94E3-F262-2F40-2EFA2990DF12}" dt="2018-12-07T21:55:25.642" v="778" actId="1076"/>
          <ac:spMkLst>
            <pc:docMk/>
            <pc:sldMk cId="0" sldId="268"/>
            <ac:spMk id="338" creationId="{00000000-0000-0000-0000-000000000000}"/>
          </ac:spMkLst>
        </pc:spChg>
        <pc:spChg chg="del mod">
          <ac:chgData name="Arda C Bati" userId="S::abati@ucsd.edu::e5e58bcd-7713-49c3-9486-a57d443295f0" providerId="AD" clId="Web-{6D750F8C-94E3-F262-2F40-2EFA2990DF12}" dt="2018-12-07T20:44:16.483" v="112"/>
          <ac:spMkLst>
            <pc:docMk/>
            <pc:sldMk cId="0" sldId="268"/>
            <ac:spMk id="339" creationId="{00000000-0000-0000-0000-000000000000}"/>
          </ac:spMkLst>
        </pc:spChg>
      </pc:sldChg>
      <pc:sldChg chg="modSp">
        <pc:chgData name="Arda C Bati" userId="S::abati@ucsd.edu::e5e58bcd-7713-49c3-9486-a57d443295f0" providerId="AD" clId="Web-{6D750F8C-94E3-F262-2F40-2EFA2990DF12}" dt="2018-12-07T21:53:49.221" v="755" actId="1076"/>
        <pc:sldMkLst>
          <pc:docMk/>
          <pc:sldMk cId="0" sldId="271"/>
        </pc:sldMkLst>
        <pc:spChg chg="mod">
          <ac:chgData name="Arda C Bati" userId="S::abati@ucsd.edu::e5e58bcd-7713-49c3-9486-a57d443295f0" providerId="AD" clId="Web-{6D750F8C-94E3-F262-2F40-2EFA2990DF12}" dt="2018-12-07T21:53:19.003" v="747" actId="20577"/>
          <ac:spMkLst>
            <pc:docMk/>
            <pc:sldMk cId="0" sldId="271"/>
            <ac:spMk id="365" creationId="{00000000-0000-0000-0000-000000000000}"/>
          </ac:spMkLst>
        </pc:spChg>
        <pc:spChg chg="mod">
          <ac:chgData name="Arda C Bati" userId="S::abati@ucsd.edu::e5e58bcd-7713-49c3-9486-a57d443295f0" providerId="AD" clId="Web-{6D750F8C-94E3-F262-2F40-2EFA2990DF12}" dt="2018-12-07T21:53:39.471" v="753" actId="14100"/>
          <ac:spMkLst>
            <pc:docMk/>
            <pc:sldMk cId="0" sldId="271"/>
            <ac:spMk id="366" creationId="{00000000-0000-0000-0000-000000000000}"/>
          </ac:spMkLst>
        </pc:spChg>
        <pc:spChg chg="mod">
          <ac:chgData name="Arda C Bati" userId="S::abati@ucsd.edu::e5e58bcd-7713-49c3-9486-a57d443295f0" providerId="AD" clId="Web-{6D750F8C-94E3-F262-2F40-2EFA2990DF12}" dt="2018-12-07T21:53:49.221" v="755" actId="1076"/>
          <ac:spMkLst>
            <pc:docMk/>
            <pc:sldMk cId="0" sldId="271"/>
            <ac:spMk id="367" creationId="{00000000-0000-0000-0000-000000000000}"/>
          </ac:spMkLst>
        </pc:spChg>
      </pc:sldChg>
      <pc:sldChg chg="addSp delSp modSp">
        <pc:chgData name="Arda C Bati" userId="S::abati@ucsd.edu::e5e58bcd-7713-49c3-9486-a57d443295f0" providerId="AD" clId="Web-{6D750F8C-94E3-F262-2F40-2EFA2990DF12}" dt="2018-12-07T21:50:24.067" v="736"/>
        <pc:sldMkLst>
          <pc:docMk/>
          <pc:sldMk cId="0" sldId="272"/>
        </pc:sldMkLst>
        <pc:spChg chg="add mod">
          <ac:chgData name="Arda C Bati" userId="S::abati@ucsd.edu::e5e58bcd-7713-49c3-9486-a57d443295f0" providerId="AD" clId="Web-{6D750F8C-94E3-F262-2F40-2EFA2990DF12}" dt="2018-12-07T21:49:57.286" v="732" actId="1076"/>
          <ac:spMkLst>
            <pc:docMk/>
            <pc:sldMk cId="0" sldId="272"/>
            <ac:spMk id="2" creationId="{A01F9CF9-F326-4FC4-BB79-D6AB8C435042}"/>
          </ac:spMkLst>
        </pc:spChg>
        <pc:spChg chg="add del mod">
          <ac:chgData name="Arda C Bati" userId="S::abati@ucsd.edu::e5e58bcd-7713-49c3-9486-a57d443295f0" providerId="AD" clId="Web-{6D750F8C-94E3-F262-2F40-2EFA2990DF12}" dt="2018-12-07T21:50:24.067" v="736"/>
          <ac:spMkLst>
            <pc:docMk/>
            <pc:sldMk cId="0" sldId="272"/>
            <ac:spMk id="4" creationId="{BC8D09D2-1902-400E-9132-1F69A8B2FE7D}"/>
          </ac:spMkLst>
        </pc:spChg>
        <pc:cxnChg chg="add mod">
          <ac:chgData name="Arda C Bati" userId="S::abati@ucsd.edu::e5e58bcd-7713-49c3-9486-a57d443295f0" providerId="AD" clId="Web-{6D750F8C-94E3-F262-2F40-2EFA2990DF12}" dt="2018-12-07T21:50:12.286" v="735" actId="1076"/>
          <ac:cxnSpMkLst>
            <pc:docMk/>
            <pc:sldMk cId="0" sldId="272"/>
            <ac:cxnSpMk id="3" creationId="{9613F724-7CFC-466A-B411-27691EC7BB12}"/>
          </ac:cxnSpMkLst>
        </pc:cxnChg>
      </pc:sldChg>
      <pc:sldChg chg="addSp delSp modSp">
        <pc:chgData name="Arda C Bati" userId="S::abati@ucsd.edu::e5e58bcd-7713-49c3-9486-a57d443295f0" providerId="AD" clId="Web-{6D750F8C-94E3-F262-2F40-2EFA2990DF12}" dt="2018-12-07T21:55:37.595" v="781" actId="20577"/>
        <pc:sldMkLst>
          <pc:docMk/>
          <pc:sldMk cId="0" sldId="273"/>
        </pc:sldMkLst>
        <pc:spChg chg="mod">
          <ac:chgData name="Arda C Bati" userId="S::abati@ucsd.edu::e5e58bcd-7713-49c3-9486-a57d443295f0" providerId="AD" clId="Web-{6D750F8C-94E3-F262-2F40-2EFA2990DF12}" dt="2018-12-07T21:55:37.595" v="781" actId="20577"/>
          <ac:spMkLst>
            <pc:docMk/>
            <pc:sldMk cId="0" sldId="273"/>
            <ac:spMk id="376" creationId="{00000000-0000-0000-0000-000000000000}"/>
          </ac:spMkLst>
        </pc:spChg>
        <pc:picChg chg="mod">
          <ac:chgData name="Arda C Bati" userId="S::abati@ucsd.edu::e5e58bcd-7713-49c3-9486-a57d443295f0" providerId="AD" clId="Web-{6D750F8C-94E3-F262-2F40-2EFA2990DF12}" dt="2018-12-07T21:02:50.253" v="296" actId="1076"/>
          <ac:picMkLst>
            <pc:docMk/>
            <pc:sldMk cId="0" sldId="273"/>
            <ac:picMk id="375" creationId="{00000000-0000-0000-0000-000000000000}"/>
          </ac:picMkLst>
        </pc:picChg>
        <pc:picChg chg="mod">
          <ac:chgData name="Arda C Bati" userId="S::abati@ucsd.edu::e5e58bcd-7713-49c3-9486-a57d443295f0" providerId="AD" clId="Web-{6D750F8C-94E3-F262-2F40-2EFA2990DF12}" dt="2018-12-07T21:53:00.659" v="744" actId="1076"/>
          <ac:picMkLst>
            <pc:docMk/>
            <pc:sldMk cId="0" sldId="273"/>
            <ac:picMk id="378" creationId="{00000000-0000-0000-0000-000000000000}"/>
          </ac:picMkLst>
        </pc:picChg>
        <pc:picChg chg="mod">
          <ac:chgData name="Arda C Bati" userId="S::abati@ucsd.edu::e5e58bcd-7713-49c3-9486-a57d443295f0" providerId="AD" clId="Web-{6D750F8C-94E3-F262-2F40-2EFA2990DF12}" dt="2018-12-07T21:52:59.487" v="743" actId="1076"/>
          <ac:picMkLst>
            <pc:docMk/>
            <pc:sldMk cId="0" sldId="273"/>
            <ac:picMk id="379" creationId="{00000000-0000-0000-0000-000000000000}"/>
          </ac:picMkLst>
        </pc:picChg>
        <pc:cxnChg chg="add del mod">
          <ac:chgData name="Arda C Bati" userId="S::abati@ucsd.edu::e5e58bcd-7713-49c3-9486-a57d443295f0" providerId="AD" clId="Web-{6D750F8C-94E3-F262-2F40-2EFA2990DF12}" dt="2018-12-07T21:02:21.097" v="291"/>
          <ac:cxnSpMkLst>
            <pc:docMk/>
            <pc:sldMk cId="0" sldId="273"/>
            <ac:cxnSpMk id="2" creationId="{A8CDF125-4D7C-496A-AC7E-95642CD7F94A}"/>
          </ac:cxnSpMkLst>
        </pc:cxnChg>
        <pc:cxnChg chg="add del mod">
          <ac:chgData name="Arda C Bati" userId="S::abati@ucsd.edu::e5e58bcd-7713-49c3-9486-a57d443295f0" providerId="AD" clId="Web-{6D750F8C-94E3-F262-2F40-2EFA2990DF12}" dt="2018-12-07T21:03:00.237" v="299"/>
          <ac:cxnSpMkLst>
            <pc:docMk/>
            <pc:sldMk cId="0" sldId="273"/>
            <ac:cxnSpMk id="3" creationId="{D74A736E-A277-47C7-AAA9-019D3BA98556}"/>
          </ac:cxnSpMkLst>
        </pc:cxnChg>
        <pc:cxnChg chg="add mod">
          <ac:chgData name="Arda C Bati" userId="S::abati@ucsd.edu::e5e58bcd-7713-49c3-9486-a57d443295f0" providerId="AD" clId="Web-{6D750F8C-94E3-F262-2F40-2EFA2990DF12}" dt="2018-12-07T21:52:04.425" v="737" actId="1076"/>
          <ac:cxnSpMkLst>
            <pc:docMk/>
            <pc:sldMk cId="0" sldId="273"/>
            <ac:cxnSpMk id="4" creationId="{A5EB0618-F5D7-4EC2-93AC-94141EEB0AB7}"/>
          </ac:cxnSpMkLst>
        </pc:cxnChg>
      </pc:sldChg>
      <pc:sldChg chg="modSp">
        <pc:chgData name="Arda C Bati" userId="S::abati@ucsd.edu::e5e58bcd-7713-49c3-9486-a57d443295f0" providerId="AD" clId="Web-{6D750F8C-94E3-F262-2F40-2EFA2990DF12}" dt="2018-12-07T21:56:31.891" v="794" actId="20577"/>
        <pc:sldMkLst>
          <pc:docMk/>
          <pc:sldMk cId="0" sldId="274"/>
        </pc:sldMkLst>
        <pc:spChg chg="mod">
          <ac:chgData name="Arda C Bati" userId="S::abati@ucsd.edu::e5e58bcd-7713-49c3-9486-a57d443295f0" providerId="AD" clId="Web-{6D750F8C-94E3-F262-2F40-2EFA2990DF12}" dt="2018-12-07T21:05:22.439" v="329" actId="1076"/>
          <ac:spMkLst>
            <pc:docMk/>
            <pc:sldMk cId="0" sldId="274"/>
            <ac:spMk id="384" creationId="{00000000-0000-0000-0000-000000000000}"/>
          </ac:spMkLst>
        </pc:spChg>
        <pc:spChg chg="mod">
          <ac:chgData name="Arda C Bati" userId="S::abati@ucsd.edu::e5e58bcd-7713-49c3-9486-a57d443295f0" providerId="AD" clId="Web-{6D750F8C-94E3-F262-2F40-2EFA2990DF12}" dt="2018-12-07T21:56:31.891" v="794" actId="20577"/>
          <ac:spMkLst>
            <pc:docMk/>
            <pc:sldMk cId="0" sldId="274"/>
            <ac:spMk id="385" creationId="{00000000-0000-0000-0000-000000000000}"/>
          </ac:spMkLst>
        </pc:spChg>
        <pc:picChg chg="mod">
          <ac:chgData name="Arda C Bati" userId="S::abati@ucsd.edu::e5e58bcd-7713-49c3-9486-a57d443295f0" providerId="AD" clId="Web-{6D750F8C-94E3-F262-2F40-2EFA2990DF12}" dt="2018-12-07T21:55:53.204" v="783" actId="14100"/>
          <ac:picMkLst>
            <pc:docMk/>
            <pc:sldMk cId="0" sldId="274"/>
            <ac:picMk id="380" creationId="{00000000-0000-0000-0000-000000000000}"/>
          </ac:picMkLst>
        </pc:picChg>
        <pc:picChg chg="mod">
          <ac:chgData name="Arda C Bati" userId="S::abati@ucsd.edu::e5e58bcd-7713-49c3-9486-a57d443295f0" providerId="AD" clId="Web-{6D750F8C-94E3-F262-2F40-2EFA2990DF12}" dt="2018-12-07T21:56:00.985" v="787" actId="1076"/>
          <ac:picMkLst>
            <pc:docMk/>
            <pc:sldMk cId="0" sldId="274"/>
            <ac:picMk id="381" creationId="{00000000-0000-0000-0000-000000000000}"/>
          </ac:picMkLst>
        </pc:picChg>
        <pc:picChg chg="mod">
          <ac:chgData name="Arda C Bati" userId="S::abati@ucsd.edu::e5e58bcd-7713-49c3-9486-a57d443295f0" providerId="AD" clId="Web-{6D750F8C-94E3-F262-2F40-2EFA2990DF12}" dt="2018-12-07T21:55:57.095" v="785" actId="14100"/>
          <ac:picMkLst>
            <pc:docMk/>
            <pc:sldMk cId="0" sldId="274"/>
            <ac:picMk id="382" creationId="{00000000-0000-0000-0000-000000000000}"/>
          </ac:picMkLst>
        </pc:picChg>
        <pc:picChg chg="mod">
          <ac:chgData name="Arda C Bati" userId="S::abati@ucsd.edu::e5e58bcd-7713-49c3-9486-a57d443295f0" providerId="AD" clId="Web-{6D750F8C-94E3-F262-2F40-2EFA2990DF12}" dt="2018-12-07T21:05:10.330" v="324" actId="1076"/>
          <ac:picMkLst>
            <pc:docMk/>
            <pc:sldMk cId="0" sldId="274"/>
            <ac:picMk id="383" creationId="{00000000-0000-0000-0000-000000000000}"/>
          </ac:picMkLst>
        </pc:picChg>
      </pc:sldChg>
      <pc:sldChg chg="modSp">
        <pc:chgData name="Arda C Bati" userId="S::abati@ucsd.edu::e5e58bcd-7713-49c3-9486-a57d443295f0" providerId="AD" clId="Web-{6D750F8C-94E3-F262-2F40-2EFA2990DF12}" dt="2018-12-07T21:56:37.423" v="795" actId="20577"/>
        <pc:sldMkLst>
          <pc:docMk/>
          <pc:sldMk cId="0" sldId="275"/>
        </pc:sldMkLst>
        <pc:spChg chg="mod">
          <ac:chgData name="Arda C Bati" userId="S::abati@ucsd.edu::e5e58bcd-7713-49c3-9486-a57d443295f0" providerId="AD" clId="Web-{6D750F8C-94E3-F262-2F40-2EFA2990DF12}" dt="2018-12-07T21:56:37.423" v="795" actId="20577"/>
          <ac:spMkLst>
            <pc:docMk/>
            <pc:sldMk cId="0" sldId="275"/>
            <ac:spMk id="388" creationId="{00000000-0000-0000-0000-000000000000}"/>
          </ac:spMkLst>
        </pc:spChg>
      </pc:sldChg>
      <pc:sldChg chg="addSp modSp">
        <pc:chgData name="Arda C Bati" userId="S::abati@ucsd.edu::e5e58bcd-7713-49c3-9486-a57d443295f0" providerId="AD" clId="Web-{6D750F8C-94E3-F262-2F40-2EFA2990DF12}" dt="2018-12-07T21:57:21.688" v="807" actId="1076"/>
        <pc:sldMkLst>
          <pc:docMk/>
          <pc:sldMk cId="0" sldId="277"/>
        </pc:sldMkLst>
        <pc:spChg chg="add mod">
          <ac:chgData name="Arda C Bati" userId="S::abati@ucsd.edu::e5e58bcd-7713-49c3-9486-a57d443295f0" providerId="AD" clId="Web-{6D750F8C-94E3-F262-2F40-2EFA2990DF12}" dt="2018-12-07T21:57:21.688" v="807" actId="1076"/>
          <ac:spMkLst>
            <pc:docMk/>
            <pc:sldMk cId="0" sldId="277"/>
            <ac:spMk id="3" creationId="{E344E5F3-F054-4597-A555-A74F55D79727}"/>
          </ac:spMkLst>
        </pc:spChg>
        <pc:picChg chg="mod">
          <ac:chgData name="Arda C Bati" userId="S::abati@ucsd.edu::e5e58bcd-7713-49c3-9486-a57d443295f0" providerId="AD" clId="Web-{6D750F8C-94E3-F262-2F40-2EFA2990DF12}" dt="2018-12-07T21:56:57.407" v="805" actId="14100"/>
          <ac:picMkLst>
            <pc:docMk/>
            <pc:sldMk cId="0" sldId="277"/>
            <ac:picMk id="394" creationId="{00000000-0000-0000-0000-000000000000}"/>
          </ac:picMkLst>
        </pc:picChg>
        <pc:cxnChg chg="add mod">
          <ac:chgData name="Arda C Bati" userId="S::abati@ucsd.edu::e5e58bcd-7713-49c3-9486-a57d443295f0" providerId="AD" clId="Web-{6D750F8C-94E3-F262-2F40-2EFA2990DF12}" dt="2018-12-07T21:57:02.954" v="806" actId="1076"/>
          <ac:cxnSpMkLst>
            <pc:docMk/>
            <pc:sldMk cId="0" sldId="277"/>
            <ac:cxnSpMk id="2" creationId="{59F610A4-FE8C-488A-93CD-D71C60875731}"/>
          </ac:cxnSpMkLst>
        </pc:cxnChg>
      </pc:sldChg>
      <pc:sldChg chg="addSp delSp modSp">
        <pc:chgData name="Arda C Bati" userId="S::abati@ucsd.edu::e5e58bcd-7713-49c3-9486-a57d443295f0" providerId="AD" clId="Web-{6D750F8C-94E3-F262-2F40-2EFA2990DF12}" dt="2018-12-07T21:20:39.445" v="575" actId="14100"/>
        <pc:sldMkLst>
          <pc:docMk/>
          <pc:sldMk cId="0" sldId="278"/>
        </pc:sldMkLst>
        <pc:spChg chg="add del">
          <ac:chgData name="Arda C Bati" userId="S::abati@ucsd.edu::e5e58bcd-7713-49c3-9486-a57d443295f0" providerId="AD" clId="Web-{6D750F8C-94E3-F262-2F40-2EFA2990DF12}" dt="2018-12-07T21:17:26.103" v="552"/>
          <ac:spMkLst>
            <pc:docMk/>
            <pc:sldMk cId="0" sldId="278"/>
            <ac:spMk id="4" creationId="{CD55E595-ABA7-4010-8C6D-A8674175279B}"/>
          </ac:spMkLst>
        </pc:spChg>
        <pc:spChg chg="add del mod">
          <ac:chgData name="Arda C Bati" userId="S::abati@ucsd.edu::e5e58bcd-7713-49c3-9486-a57d443295f0" providerId="AD" clId="Web-{6D750F8C-94E3-F262-2F40-2EFA2990DF12}" dt="2018-12-07T21:18:47.290" v="558"/>
          <ac:spMkLst>
            <pc:docMk/>
            <pc:sldMk cId="0" sldId="278"/>
            <ac:spMk id="9" creationId="{1D8B02EC-584A-4939-AEFA-2FA387B255F2}"/>
          </ac:spMkLst>
        </pc:spChg>
        <pc:spChg chg="add mod">
          <ac:chgData name="Arda C Bati" userId="S::abati@ucsd.edu::e5e58bcd-7713-49c3-9486-a57d443295f0" providerId="AD" clId="Web-{6D750F8C-94E3-F262-2F40-2EFA2990DF12}" dt="2018-12-07T21:20:39.445" v="575" actId="14100"/>
          <ac:spMkLst>
            <pc:docMk/>
            <pc:sldMk cId="0" sldId="278"/>
            <ac:spMk id="12" creationId="{DAA62BA2-CD6B-48D4-9882-EFEB9A036493}"/>
          </ac:spMkLst>
        </pc:spChg>
        <pc:picChg chg="mod">
          <ac:chgData name="Arda C Bati" userId="S::abati@ucsd.edu::e5e58bcd-7713-49c3-9486-a57d443295f0" providerId="AD" clId="Web-{6D750F8C-94E3-F262-2F40-2EFA2990DF12}" dt="2018-12-07T21:15:42.182" v="528" actId="14100"/>
          <ac:picMkLst>
            <pc:docMk/>
            <pc:sldMk cId="0" sldId="278"/>
            <ac:picMk id="395" creationId="{00000000-0000-0000-0000-000000000000}"/>
          </ac:picMkLst>
        </pc:picChg>
        <pc:cxnChg chg="add del">
          <ac:chgData name="Arda C Bati" userId="S::abati@ucsd.edu::e5e58bcd-7713-49c3-9486-a57d443295f0" providerId="AD" clId="Web-{6D750F8C-94E3-F262-2F40-2EFA2990DF12}" dt="2018-12-07T21:15:57.120" v="530"/>
          <ac:cxnSpMkLst>
            <pc:docMk/>
            <pc:sldMk cId="0" sldId="278"/>
            <ac:cxnSpMk id="2" creationId="{22D7EC52-C89A-4FD2-98D9-89F683B05B6A}"/>
          </ac:cxnSpMkLst>
        </pc:cxnChg>
        <pc:cxnChg chg="add mod">
          <ac:chgData name="Arda C Bati" userId="S::abati@ucsd.edu::e5e58bcd-7713-49c3-9486-a57d443295f0" providerId="AD" clId="Web-{6D750F8C-94E3-F262-2F40-2EFA2990DF12}" dt="2018-12-07T21:16:15.854" v="534" actId="14100"/>
          <ac:cxnSpMkLst>
            <pc:docMk/>
            <pc:sldMk cId="0" sldId="278"/>
            <ac:cxnSpMk id="3" creationId="{371D0FC3-E819-432C-9794-FB5FE4B6207F}"/>
          </ac:cxnSpMkLst>
        </pc:cxnChg>
        <pc:cxnChg chg="add mod">
          <ac:chgData name="Arda C Bati" userId="S::abati@ucsd.edu::e5e58bcd-7713-49c3-9486-a57d443295f0" providerId="AD" clId="Web-{6D750F8C-94E3-F262-2F40-2EFA2990DF12}" dt="2018-12-07T21:16:24.260" v="537" actId="14100"/>
          <ac:cxnSpMkLst>
            <pc:docMk/>
            <pc:sldMk cId="0" sldId="278"/>
            <ac:cxnSpMk id="5" creationId="{D52DD752-E613-488E-8069-DF0054553DCD}"/>
          </ac:cxnSpMkLst>
        </pc:cxnChg>
        <pc:cxnChg chg="add mod">
          <ac:chgData name="Arda C Bati" userId="S::abati@ucsd.edu::e5e58bcd-7713-49c3-9486-a57d443295f0" providerId="AD" clId="Web-{6D750F8C-94E3-F262-2F40-2EFA2990DF12}" dt="2018-12-07T21:16:34.073" v="540" actId="14100"/>
          <ac:cxnSpMkLst>
            <pc:docMk/>
            <pc:sldMk cId="0" sldId="278"/>
            <ac:cxnSpMk id="6" creationId="{6C7B4CC3-984C-4E06-A65D-5DFA35F3012D}"/>
          </ac:cxnSpMkLst>
        </pc:cxnChg>
        <pc:cxnChg chg="add mod">
          <ac:chgData name="Arda C Bati" userId="S::abati@ucsd.edu::e5e58bcd-7713-49c3-9486-a57d443295f0" providerId="AD" clId="Web-{6D750F8C-94E3-F262-2F40-2EFA2990DF12}" dt="2018-12-07T21:16:41.135" v="543" actId="14100"/>
          <ac:cxnSpMkLst>
            <pc:docMk/>
            <pc:sldMk cId="0" sldId="278"/>
            <ac:cxnSpMk id="7" creationId="{35DE2D5C-F76A-453C-93C5-8747C65FC75E}"/>
          </ac:cxnSpMkLst>
        </pc:cxnChg>
        <pc:cxnChg chg="add mod">
          <ac:chgData name="Arda C Bati" userId="S::abati@ucsd.edu::e5e58bcd-7713-49c3-9486-a57d443295f0" providerId="AD" clId="Web-{6D750F8C-94E3-F262-2F40-2EFA2990DF12}" dt="2018-12-07T21:17:06.932" v="550" actId="14100"/>
          <ac:cxnSpMkLst>
            <pc:docMk/>
            <pc:sldMk cId="0" sldId="278"/>
            <ac:cxnSpMk id="8" creationId="{0B2D6320-AC62-46FB-8C20-F15F72185B33}"/>
          </ac:cxnSpMkLst>
        </pc:cxnChg>
        <pc:cxnChg chg="add del">
          <ac:chgData name="Arda C Bati" userId="S::abati@ucsd.edu::e5e58bcd-7713-49c3-9486-a57d443295f0" providerId="AD" clId="Web-{6D750F8C-94E3-F262-2F40-2EFA2990DF12}" dt="2018-12-07T21:18:44.649" v="557"/>
          <ac:cxnSpMkLst>
            <pc:docMk/>
            <pc:sldMk cId="0" sldId="278"/>
            <ac:cxnSpMk id="10" creationId="{F605FD77-9699-46F3-895A-89E56E026CBE}"/>
          </ac:cxnSpMkLst>
        </pc:cxnChg>
        <pc:cxnChg chg="add del mod">
          <ac:chgData name="Arda C Bati" userId="S::abati@ucsd.edu::e5e58bcd-7713-49c3-9486-a57d443295f0" providerId="AD" clId="Web-{6D750F8C-94E3-F262-2F40-2EFA2990DF12}" dt="2018-12-07T21:19:20.290" v="564"/>
          <ac:cxnSpMkLst>
            <pc:docMk/>
            <pc:sldMk cId="0" sldId="278"/>
            <ac:cxnSpMk id="11" creationId="{34B0A48D-2195-46D7-AAC7-9E2323EAF742}"/>
          </ac:cxnSpMkLst>
        </pc:cxnChg>
      </pc:sldChg>
      <pc:sldChg chg="addSp delSp modSp">
        <pc:chgData name="Arda C Bati" userId="S::abati@ucsd.edu::e5e58bcd-7713-49c3-9486-a57d443295f0" providerId="AD" clId="Web-{6D750F8C-94E3-F262-2F40-2EFA2990DF12}" dt="2018-12-07T21:26:32.504" v="636" actId="1076"/>
        <pc:sldMkLst>
          <pc:docMk/>
          <pc:sldMk cId="0" sldId="279"/>
        </pc:sldMkLst>
        <pc:spChg chg="add del mod">
          <ac:chgData name="Arda C Bati" userId="S::abati@ucsd.edu::e5e58bcd-7713-49c3-9486-a57d443295f0" providerId="AD" clId="Web-{6D750F8C-94E3-F262-2F40-2EFA2990DF12}" dt="2018-12-07T21:23:53.005" v="605"/>
          <ac:spMkLst>
            <pc:docMk/>
            <pc:sldMk cId="0" sldId="279"/>
            <ac:spMk id="2" creationId="{E225AEEA-B6EA-41CE-8A45-5FD4EAFBCEAC}"/>
          </ac:spMkLst>
        </pc:spChg>
        <pc:spChg chg="add del mod">
          <ac:chgData name="Arda C Bati" userId="S::abati@ucsd.edu::e5e58bcd-7713-49c3-9486-a57d443295f0" providerId="AD" clId="Web-{6D750F8C-94E3-F262-2F40-2EFA2990DF12}" dt="2018-12-07T21:23:50.037" v="604"/>
          <ac:spMkLst>
            <pc:docMk/>
            <pc:sldMk cId="0" sldId="279"/>
            <ac:spMk id="8" creationId="{3BC2DE99-547B-4015-8486-86258E433E6B}"/>
          </ac:spMkLst>
        </pc:spChg>
        <pc:spChg chg="add mod">
          <ac:chgData name="Arda C Bati" userId="S::abati@ucsd.edu::e5e58bcd-7713-49c3-9486-a57d443295f0" providerId="AD" clId="Web-{6D750F8C-94E3-F262-2F40-2EFA2990DF12}" dt="2018-12-07T21:25:26.911" v="624" actId="1076"/>
          <ac:spMkLst>
            <pc:docMk/>
            <pc:sldMk cId="0" sldId="279"/>
            <ac:spMk id="10" creationId="{17A9BD7B-0B68-41AB-8329-EEB56FA1FAC4}"/>
          </ac:spMkLst>
        </pc:spChg>
        <pc:spChg chg="add mod">
          <ac:chgData name="Arda C Bati" userId="S::abati@ucsd.edu::e5e58bcd-7713-49c3-9486-a57d443295f0" providerId="AD" clId="Web-{6D750F8C-94E3-F262-2F40-2EFA2990DF12}" dt="2018-12-07T21:26:32.504" v="636" actId="1076"/>
          <ac:spMkLst>
            <pc:docMk/>
            <pc:sldMk cId="0" sldId="279"/>
            <ac:spMk id="11" creationId="{471DAAA9-59EE-4AFF-A586-EEE049AE332B}"/>
          </ac:spMkLst>
        </pc:spChg>
        <pc:spChg chg="add mod">
          <ac:chgData name="Arda C Bati" userId="S::abati@ucsd.edu::e5e58bcd-7713-49c3-9486-a57d443295f0" providerId="AD" clId="Web-{6D750F8C-94E3-F262-2F40-2EFA2990DF12}" dt="2018-12-07T21:26:07.348" v="635" actId="1076"/>
          <ac:spMkLst>
            <pc:docMk/>
            <pc:sldMk cId="0" sldId="279"/>
            <ac:spMk id="12" creationId="{CEE0BADC-635B-4F94-B25C-FFA85C227CEC}"/>
          </ac:spMkLst>
        </pc:spChg>
        <pc:picChg chg="mod">
          <ac:chgData name="Arda C Bati" userId="S::abati@ucsd.edu::e5e58bcd-7713-49c3-9486-a57d443295f0" providerId="AD" clId="Web-{6D750F8C-94E3-F262-2F40-2EFA2990DF12}" dt="2018-12-07T21:21:46.069" v="577" actId="14100"/>
          <ac:picMkLst>
            <pc:docMk/>
            <pc:sldMk cId="0" sldId="279"/>
            <ac:picMk id="397" creationId="{00000000-0000-0000-0000-000000000000}"/>
          </ac:picMkLst>
        </pc:picChg>
        <pc:cxnChg chg="add del">
          <ac:chgData name="Arda C Bati" userId="S::abati@ucsd.edu::e5e58bcd-7713-49c3-9486-a57d443295f0" providerId="AD" clId="Web-{6D750F8C-94E3-F262-2F40-2EFA2990DF12}" dt="2018-12-07T21:23:23.537" v="596"/>
          <ac:cxnSpMkLst>
            <pc:docMk/>
            <pc:sldMk cId="0" sldId="279"/>
            <ac:cxnSpMk id="3" creationId="{288D2381-943D-4FAB-9503-7A269B4C80D5}"/>
          </ac:cxnSpMkLst>
        </pc:cxnChg>
        <pc:cxnChg chg="add del">
          <ac:chgData name="Arda C Bati" userId="S::abati@ucsd.edu::e5e58bcd-7713-49c3-9486-a57d443295f0" providerId="AD" clId="Web-{6D750F8C-94E3-F262-2F40-2EFA2990DF12}" dt="2018-12-07T21:23:21.100" v="595"/>
          <ac:cxnSpMkLst>
            <pc:docMk/>
            <pc:sldMk cId="0" sldId="279"/>
            <ac:cxnSpMk id="4" creationId="{93A4B958-5BFD-47C2-9B21-9D317502CF3A}"/>
          </ac:cxnSpMkLst>
        </pc:cxnChg>
        <pc:cxnChg chg="add del">
          <ac:chgData name="Arda C Bati" userId="S::abati@ucsd.edu::e5e58bcd-7713-49c3-9486-a57d443295f0" providerId="AD" clId="Web-{6D750F8C-94E3-F262-2F40-2EFA2990DF12}" dt="2018-12-07T21:23:30.803" v="598"/>
          <ac:cxnSpMkLst>
            <pc:docMk/>
            <pc:sldMk cId="0" sldId="279"/>
            <ac:cxnSpMk id="6" creationId="{8EEB4BAE-C8A1-42E5-844C-26AC22B886AB}"/>
          </ac:cxnSpMkLst>
        </pc:cxnChg>
      </pc:sldChg>
      <pc:sldChg chg="delSp del">
        <pc:chgData name="Arda C Bati" userId="S::abati@ucsd.edu::e5e58bcd-7713-49c3-9486-a57d443295f0" providerId="AD" clId="Web-{6D750F8C-94E3-F262-2F40-2EFA2990DF12}" dt="2018-12-07T21:38:56.324" v="638"/>
        <pc:sldMkLst>
          <pc:docMk/>
          <pc:sldMk cId="0" sldId="280"/>
        </pc:sldMkLst>
        <pc:picChg chg="del">
          <ac:chgData name="Arda C Bati" userId="S::abati@ucsd.edu::e5e58bcd-7713-49c3-9486-a57d443295f0" providerId="AD" clId="Web-{6D750F8C-94E3-F262-2F40-2EFA2990DF12}" dt="2018-12-07T21:38:54.184" v="637"/>
          <ac:picMkLst>
            <pc:docMk/>
            <pc:sldMk cId="0" sldId="280"/>
            <ac:picMk id="398" creationId="{00000000-0000-0000-0000-000000000000}"/>
          </ac:picMkLst>
        </pc:picChg>
      </pc:sldChg>
      <pc:sldChg chg="modSp">
        <pc:chgData name="Arda C Bati" userId="S::abati@ucsd.edu::e5e58bcd-7713-49c3-9486-a57d443295f0" providerId="AD" clId="Web-{6D750F8C-94E3-F262-2F40-2EFA2990DF12}" dt="2018-12-07T21:57:28.797" v="808" actId="20577"/>
        <pc:sldMkLst>
          <pc:docMk/>
          <pc:sldMk cId="0" sldId="281"/>
        </pc:sldMkLst>
        <pc:spChg chg="mod">
          <ac:chgData name="Arda C Bati" userId="S::abati@ucsd.edu::e5e58bcd-7713-49c3-9486-a57d443295f0" providerId="AD" clId="Web-{6D750F8C-94E3-F262-2F40-2EFA2990DF12}" dt="2018-12-07T21:57:28.797" v="808" actId="20577"/>
          <ac:spMkLst>
            <pc:docMk/>
            <pc:sldMk cId="0" sldId="281"/>
            <ac:spMk id="401" creationId="{00000000-0000-0000-0000-000000000000}"/>
          </ac:spMkLst>
        </pc:spChg>
      </pc:sldChg>
      <pc:sldChg chg="modSp">
        <pc:chgData name="Arda C Bati" userId="S::abati@ucsd.edu::e5e58bcd-7713-49c3-9486-a57d443295f0" providerId="AD" clId="Web-{6D750F8C-94E3-F262-2F40-2EFA2990DF12}" dt="2018-12-07T21:58:02.297" v="818" actId="1076"/>
        <pc:sldMkLst>
          <pc:docMk/>
          <pc:sldMk cId="0" sldId="282"/>
        </pc:sldMkLst>
        <pc:spChg chg="mod">
          <ac:chgData name="Arda C Bati" userId="S::abati@ucsd.edu::e5e58bcd-7713-49c3-9486-a57d443295f0" providerId="AD" clId="Web-{6D750F8C-94E3-F262-2F40-2EFA2990DF12}" dt="2018-12-07T21:58:02.297" v="818" actId="1076"/>
          <ac:spMkLst>
            <pc:docMk/>
            <pc:sldMk cId="0" sldId="282"/>
            <ac:spMk id="402" creationId="{00000000-0000-0000-0000-000000000000}"/>
          </ac:spMkLst>
        </pc:spChg>
        <pc:spChg chg="mod">
          <ac:chgData name="Arda C Bati" userId="S::abati@ucsd.edu::e5e58bcd-7713-49c3-9486-a57d443295f0" providerId="AD" clId="Web-{6D750F8C-94E3-F262-2F40-2EFA2990DF12}" dt="2018-12-07T21:57:52.187" v="814" actId="20577"/>
          <ac:spMkLst>
            <pc:docMk/>
            <pc:sldMk cId="0" sldId="282"/>
            <ac:spMk id="403" creationId="{00000000-0000-0000-0000-000000000000}"/>
          </ac:spMkLst>
        </pc:spChg>
      </pc:sldChg>
    </pc:docChg>
  </pc:docChgLst>
  <pc:docChgLst>
    <pc:chgData name="Arda C Bati" userId="S::abati@ucsd.edu::e5e58bcd-7713-49c3-9486-a57d443295f0" providerId="AD" clId="Web-{89CEC66C-1193-04C1-D0BC-814290D04ADC}"/>
    <pc:docChg chg="modSld">
      <pc:chgData name="Arda C Bati" userId="S::abati@ucsd.edu::e5e58bcd-7713-49c3-9486-a57d443295f0" providerId="AD" clId="Web-{89CEC66C-1193-04C1-D0BC-814290D04ADC}" dt="2018-12-07T22:35:02.390" v="181" actId="20577"/>
      <pc:docMkLst>
        <pc:docMk/>
      </pc:docMkLst>
      <pc:sldChg chg="modTransition">
        <pc:chgData name="Arda C Bati" userId="S::abati@ucsd.edu::e5e58bcd-7713-49c3-9486-a57d443295f0" providerId="AD" clId="Web-{89CEC66C-1193-04C1-D0BC-814290D04ADC}" dt="2018-12-07T22:28:38.050" v="155"/>
        <pc:sldMkLst>
          <pc:docMk/>
          <pc:sldMk cId="0" sldId="259"/>
        </pc:sldMkLst>
      </pc:sldChg>
      <pc:sldChg chg="modTransition">
        <pc:chgData name="Arda C Bati" userId="S::abati@ucsd.edu::e5e58bcd-7713-49c3-9486-a57d443295f0" providerId="AD" clId="Web-{89CEC66C-1193-04C1-D0BC-814290D04ADC}" dt="2018-12-07T22:28:38.050" v="156"/>
        <pc:sldMkLst>
          <pc:docMk/>
          <pc:sldMk cId="0" sldId="260"/>
        </pc:sldMkLst>
      </pc:sldChg>
      <pc:sldChg chg="modSp">
        <pc:chgData name="Arda C Bati" userId="S::abati@ucsd.edu::e5e58bcd-7713-49c3-9486-a57d443295f0" providerId="AD" clId="Web-{89CEC66C-1193-04C1-D0BC-814290D04ADC}" dt="2018-12-07T22:34:48.250" v="180"/>
        <pc:sldMkLst>
          <pc:docMk/>
          <pc:sldMk cId="0" sldId="262"/>
        </pc:sldMkLst>
        <pc:spChg chg="mod">
          <ac:chgData name="Arda C Bati" userId="S::abati@ucsd.edu::e5e58bcd-7713-49c3-9486-a57d443295f0" providerId="AD" clId="Web-{89CEC66C-1193-04C1-D0BC-814290D04ADC}" dt="2018-12-07T22:34:48.250" v="180"/>
          <ac:spMkLst>
            <pc:docMk/>
            <pc:sldMk cId="0" sldId="262"/>
            <ac:spMk id="311" creationId="{00000000-0000-0000-0000-000000000000}"/>
          </ac:spMkLst>
        </pc:spChg>
        <pc:spChg chg="mod">
          <ac:chgData name="Arda C Bati" userId="S::abati@ucsd.edu::e5e58bcd-7713-49c3-9486-a57d443295f0" providerId="AD" clId="Web-{89CEC66C-1193-04C1-D0BC-814290D04ADC}" dt="2018-12-07T22:20:25.929" v="148" actId="20577"/>
          <ac:spMkLst>
            <pc:docMk/>
            <pc:sldMk cId="0" sldId="262"/>
            <ac:spMk id="313" creationId="{00000000-0000-0000-0000-000000000000}"/>
          </ac:spMkLst>
        </pc:spChg>
      </pc:sldChg>
      <pc:sldChg chg="modSp">
        <pc:chgData name="Arda C Bati" userId="S::abati@ucsd.edu::e5e58bcd-7713-49c3-9486-a57d443295f0" providerId="AD" clId="Web-{89CEC66C-1193-04C1-D0BC-814290D04ADC}" dt="2018-12-07T22:35:02.390" v="181" actId="20577"/>
        <pc:sldMkLst>
          <pc:docMk/>
          <pc:sldMk cId="0" sldId="263"/>
        </pc:sldMkLst>
        <pc:spChg chg="mod">
          <ac:chgData name="Arda C Bati" userId="S::abati@ucsd.edu::e5e58bcd-7713-49c3-9486-a57d443295f0" providerId="AD" clId="Web-{89CEC66C-1193-04C1-D0BC-814290D04ADC}" dt="2018-12-07T22:35:02.390" v="181" actId="20577"/>
          <ac:spMkLst>
            <pc:docMk/>
            <pc:sldMk cId="0" sldId="263"/>
            <ac:spMk id="316" creationId="{00000000-0000-0000-0000-000000000000}"/>
          </ac:spMkLst>
        </pc:spChg>
        <pc:spChg chg="mod">
          <ac:chgData name="Arda C Bati" userId="S::abati@ucsd.edu::e5e58bcd-7713-49c3-9486-a57d443295f0" providerId="AD" clId="Web-{89CEC66C-1193-04C1-D0BC-814290D04ADC}" dt="2018-12-07T22:20:34.554" v="151" actId="1076"/>
          <ac:spMkLst>
            <pc:docMk/>
            <pc:sldMk cId="0" sldId="263"/>
            <ac:spMk id="317" creationId="{00000000-0000-0000-0000-000000000000}"/>
          </ac:spMkLst>
        </pc:spChg>
      </pc:sldChg>
      <pc:sldChg chg="modTransition">
        <pc:chgData name="Arda C Bati" userId="S::abati@ucsd.edu::e5e58bcd-7713-49c3-9486-a57d443295f0" providerId="AD" clId="Web-{89CEC66C-1193-04C1-D0BC-814290D04ADC}" dt="2018-12-07T22:28:38.050" v="160"/>
        <pc:sldMkLst>
          <pc:docMk/>
          <pc:sldMk cId="0" sldId="264"/>
        </pc:sldMkLst>
      </pc:sldChg>
      <pc:sldChg chg="addSp delSp">
        <pc:chgData name="Arda C Bati" userId="S::abati@ucsd.edu::e5e58bcd-7713-49c3-9486-a57d443295f0" providerId="AD" clId="Web-{89CEC66C-1193-04C1-D0BC-814290D04ADC}" dt="2018-12-07T22:17:26.305" v="147"/>
        <pc:sldMkLst>
          <pc:docMk/>
          <pc:sldMk cId="0" sldId="269"/>
        </pc:sldMkLst>
        <pc:picChg chg="add del">
          <ac:chgData name="Arda C Bati" userId="S::abati@ucsd.edu::e5e58bcd-7713-49c3-9486-a57d443295f0" providerId="AD" clId="Web-{89CEC66C-1193-04C1-D0BC-814290D04ADC}" dt="2018-12-07T22:17:26.305" v="147"/>
          <ac:picMkLst>
            <pc:docMk/>
            <pc:sldMk cId="0" sldId="269"/>
            <ac:picMk id="347" creationId="{00000000-0000-0000-0000-000000000000}"/>
          </ac:picMkLst>
        </pc:picChg>
      </pc:sldChg>
      <pc:sldChg chg="modTransition">
        <pc:chgData name="Arda C Bati" userId="S::abati@ucsd.edu::e5e58bcd-7713-49c3-9486-a57d443295f0" providerId="AD" clId="Web-{89CEC66C-1193-04C1-D0BC-814290D04ADC}" dt="2018-12-07T22:28:38.050" v="166"/>
        <pc:sldMkLst>
          <pc:docMk/>
          <pc:sldMk cId="0" sldId="270"/>
        </pc:sldMkLst>
      </pc:sldChg>
      <pc:sldChg chg="addSp delSp modSp">
        <pc:chgData name="Arda C Bati" userId="S::abati@ucsd.edu::e5e58bcd-7713-49c3-9486-a57d443295f0" providerId="AD" clId="Web-{89CEC66C-1193-04C1-D0BC-814290D04ADC}" dt="2018-12-07T22:13:33.417" v="141" actId="20577"/>
        <pc:sldMkLst>
          <pc:docMk/>
          <pc:sldMk cId="0" sldId="272"/>
        </pc:sldMkLst>
        <pc:spChg chg="mod">
          <ac:chgData name="Arda C Bati" userId="S::abati@ucsd.edu::e5e58bcd-7713-49c3-9486-a57d443295f0" providerId="AD" clId="Web-{89CEC66C-1193-04C1-D0BC-814290D04ADC}" dt="2018-12-07T22:12:16.058" v="104" actId="14100"/>
          <ac:spMkLst>
            <pc:docMk/>
            <pc:sldMk cId="0" sldId="272"/>
            <ac:spMk id="2" creationId="{A01F9CF9-F326-4FC4-BB79-D6AB8C435042}"/>
          </ac:spMkLst>
        </pc:spChg>
        <pc:spChg chg="add mod">
          <ac:chgData name="Arda C Bati" userId="S::abati@ucsd.edu::e5e58bcd-7713-49c3-9486-a57d443295f0" providerId="AD" clId="Web-{89CEC66C-1193-04C1-D0BC-814290D04ADC}" dt="2018-12-07T22:13:33.417" v="141" actId="20577"/>
          <ac:spMkLst>
            <pc:docMk/>
            <pc:sldMk cId="0" sldId="272"/>
            <ac:spMk id="4" creationId="{BE2D1DC8-FC3E-40EF-8917-045904F6F492}"/>
          </ac:spMkLst>
        </pc:spChg>
        <pc:spChg chg="add del">
          <ac:chgData name="Arda C Bati" userId="S::abati@ucsd.edu::e5e58bcd-7713-49c3-9486-a57d443295f0" providerId="AD" clId="Web-{89CEC66C-1193-04C1-D0BC-814290D04ADC}" dt="2018-12-07T22:13:13.557" v="123"/>
          <ac:spMkLst>
            <pc:docMk/>
            <pc:sldMk cId="0" sldId="272"/>
            <ac:spMk id="5" creationId="{294FEFCA-F0F1-41B9-A515-C6D2136C40C0}"/>
          </ac:spMkLst>
        </pc:spChg>
        <pc:spChg chg="add del">
          <ac:chgData name="Arda C Bati" userId="S::abati@ucsd.edu::e5e58bcd-7713-49c3-9486-a57d443295f0" providerId="AD" clId="Web-{89CEC66C-1193-04C1-D0BC-814290D04ADC}" dt="2018-12-07T22:13:09.386" v="121"/>
          <ac:spMkLst>
            <pc:docMk/>
            <pc:sldMk cId="0" sldId="272"/>
            <ac:spMk id="6" creationId="{E29F70B2-0E0D-40DC-9362-57D3AF56C4AE}"/>
          </ac:spMkLst>
        </pc:spChg>
        <pc:spChg chg="add del">
          <ac:chgData name="Arda C Bati" userId="S::abati@ucsd.edu::e5e58bcd-7713-49c3-9486-a57d443295f0" providerId="AD" clId="Web-{89CEC66C-1193-04C1-D0BC-814290D04ADC}" dt="2018-12-07T22:13:06.823" v="120"/>
          <ac:spMkLst>
            <pc:docMk/>
            <pc:sldMk cId="0" sldId="272"/>
            <ac:spMk id="7" creationId="{A5A1E55C-DFC7-4C0F-963C-3390ABCA82B9}"/>
          </ac:spMkLst>
        </pc:spChg>
        <pc:spChg chg="add del">
          <ac:chgData name="Arda C Bati" userId="S::abati@ucsd.edu::e5e58bcd-7713-49c3-9486-a57d443295f0" providerId="AD" clId="Web-{89CEC66C-1193-04C1-D0BC-814290D04ADC}" dt="2018-12-07T22:13:05.573" v="119"/>
          <ac:spMkLst>
            <pc:docMk/>
            <pc:sldMk cId="0" sldId="272"/>
            <ac:spMk id="8" creationId="{10989873-4240-4DE1-A811-B72C021CFD50}"/>
          </ac:spMkLst>
        </pc:spChg>
        <pc:spChg chg="add del">
          <ac:chgData name="Arda C Bati" userId="S::abati@ucsd.edu::e5e58bcd-7713-49c3-9486-a57d443295f0" providerId="AD" clId="Web-{89CEC66C-1193-04C1-D0BC-814290D04ADC}" dt="2018-12-07T22:13:04.136" v="118"/>
          <ac:spMkLst>
            <pc:docMk/>
            <pc:sldMk cId="0" sldId="272"/>
            <ac:spMk id="9" creationId="{F942069A-12A9-47F7-94D9-BFC8AF9C1809}"/>
          </ac:spMkLst>
        </pc:spChg>
        <pc:spChg chg="add del">
          <ac:chgData name="Arda C Bati" userId="S::abati@ucsd.edu::e5e58bcd-7713-49c3-9486-a57d443295f0" providerId="AD" clId="Web-{89CEC66C-1193-04C1-D0BC-814290D04ADC}" dt="2018-12-07T22:13:02.807" v="117"/>
          <ac:spMkLst>
            <pc:docMk/>
            <pc:sldMk cId="0" sldId="272"/>
            <ac:spMk id="10" creationId="{6E07A0E6-27B8-4D16-8FFF-8C95363A4874}"/>
          </ac:spMkLst>
        </pc:spChg>
        <pc:spChg chg="add mod">
          <ac:chgData name="Arda C Bati" userId="S::abati@ucsd.edu::e5e58bcd-7713-49c3-9486-a57d443295f0" providerId="AD" clId="Web-{89CEC66C-1193-04C1-D0BC-814290D04ADC}" dt="2018-12-07T22:13:24.917" v="130" actId="20577"/>
          <ac:spMkLst>
            <pc:docMk/>
            <pc:sldMk cId="0" sldId="272"/>
            <ac:spMk id="11" creationId="{9A64EFC6-6815-4F9D-8F79-051D055176AF}"/>
          </ac:spMkLst>
        </pc:spChg>
        <pc:spChg chg="add del">
          <ac:chgData name="Arda C Bati" userId="S::abati@ucsd.edu::e5e58bcd-7713-49c3-9486-a57d443295f0" providerId="AD" clId="Web-{89CEC66C-1193-04C1-D0BC-814290D04ADC}" dt="2018-12-07T22:13:00.104" v="116"/>
          <ac:spMkLst>
            <pc:docMk/>
            <pc:sldMk cId="0" sldId="272"/>
            <ac:spMk id="12" creationId="{44756B87-FDA9-4CE8-B01C-BF77858943C8}"/>
          </ac:spMkLst>
        </pc:spChg>
        <pc:spChg chg="mod">
          <ac:chgData name="Arda C Bati" userId="S::abati@ucsd.edu::e5e58bcd-7713-49c3-9486-a57d443295f0" providerId="AD" clId="Web-{89CEC66C-1193-04C1-D0BC-814290D04ADC}" dt="2018-12-07T22:11:49.183" v="101" actId="1076"/>
          <ac:spMkLst>
            <pc:docMk/>
            <pc:sldMk cId="0" sldId="272"/>
            <ac:spMk id="368" creationId="{00000000-0000-0000-0000-000000000000}"/>
          </ac:spMkLst>
        </pc:spChg>
        <pc:picChg chg="mod">
          <ac:chgData name="Arda C Bati" userId="S::abati@ucsd.edu::e5e58bcd-7713-49c3-9486-a57d443295f0" providerId="AD" clId="Web-{89CEC66C-1193-04C1-D0BC-814290D04ADC}" dt="2018-12-07T22:11:21.621" v="91" actId="1076"/>
          <ac:picMkLst>
            <pc:docMk/>
            <pc:sldMk cId="0" sldId="272"/>
            <ac:picMk id="369" creationId="{00000000-0000-0000-0000-000000000000}"/>
          </ac:picMkLst>
        </pc:picChg>
        <pc:picChg chg="mod">
          <ac:chgData name="Arda C Bati" userId="S::abati@ucsd.edu::e5e58bcd-7713-49c3-9486-a57d443295f0" providerId="AD" clId="Web-{89CEC66C-1193-04C1-D0BC-814290D04ADC}" dt="2018-12-07T22:11:39.980" v="96" actId="1076"/>
          <ac:picMkLst>
            <pc:docMk/>
            <pc:sldMk cId="0" sldId="272"/>
            <ac:picMk id="370" creationId="{00000000-0000-0000-0000-000000000000}"/>
          </ac:picMkLst>
        </pc:picChg>
        <pc:picChg chg="mod">
          <ac:chgData name="Arda C Bati" userId="S::abati@ucsd.edu::e5e58bcd-7713-49c3-9486-a57d443295f0" providerId="AD" clId="Web-{89CEC66C-1193-04C1-D0BC-814290D04ADC}" dt="2018-12-07T22:11:36.011" v="95" actId="1076"/>
          <ac:picMkLst>
            <pc:docMk/>
            <pc:sldMk cId="0" sldId="272"/>
            <ac:picMk id="371" creationId="{00000000-0000-0000-0000-000000000000}"/>
          </ac:picMkLst>
        </pc:picChg>
        <pc:picChg chg="mod">
          <ac:chgData name="Arda C Bati" userId="S::abati@ucsd.edu::e5e58bcd-7713-49c3-9486-a57d443295f0" providerId="AD" clId="Web-{89CEC66C-1193-04C1-D0BC-814290D04ADC}" dt="2018-12-07T22:11:17.605" v="90" actId="1076"/>
          <ac:picMkLst>
            <pc:docMk/>
            <pc:sldMk cId="0" sldId="272"/>
            <ac:picMk id="372" creationId="{00000000-0000-0000-0000-000000000000}"/>
          </ac:picMkLst>
        </pc:picChg>
        <pc:picChg chg="del">
          <ac:chgData name="Arda C Bati" userId="S::abati@ucsd.edu::e5e58bcd-7713-49c3-9486-a57d443295f0" providerId="AD" clId="Web-{89CEC66C-1193-04C1-D0BC-814290D04ADC}" dt="2018-12-07T22:11:41.902" v="97"/>
          <ac:picMkLst>
            <pc:docMk/>
            <pc:sldMk cId="0" sldId="272"/>
            <ac:picMk id="373" creationId="{00000000-0000-0000-0000-000000000000}"/>
          </ac:picMkLst>
        </pc:picChg>
        <pc:picChg chg="del">
          <ac:chgData name="Arda C Bati" userId="S::abati@ucsd.edu::e5e58bcd-7713-49c3-9486-a57d443295f0" providerId="AD" clId="Web-{89CEC66C-1193-04C1-D0BC-814290D04ADC}" dt="2018-12-07T22:11:42.824" v="98"/>
          <ac:picMkLst>
            <pc:docMk/>
            <pc:sldMk cId="0" sldId="272"/>
            <ac:picMk id="374" creationId="{00000000-0000-0000-0000-000000000000}"/>
          </ac:picMkLst>
        </pc:picChg>
        <pc:cxnChg chg="mod">
          <ac:chgData name="Arda C Bati" userId="S::abati@ucsd.edu::e5e58bcd-7713-49c3-9486-a57d443295f0" providerId="AD" clId="Web-{89CEC66C-1193-04C1-D0BC-814290D04ADC}" dt="2018-12-07T22:12:23.527" v="106" actId="14100"/>
          <ac:cxnSpMkLst>
            <pc:docMk/>
            <pc:sldMk cId="0" sldId="272"/>
            <ac:cxnSpMk id="3" creationId="{9613F724-7CFC-466A-B411-27691EC7BB12}"/>
          </ac:cxnSpMkLst>
        </pc:cxnChg>
      </pc:sldChg>
      <pc:sldChg chg="delSp">
        <pc:chgData name="Arda C Bati" userId="S::abati@ucsd.edu::e5e58bcd-7713-49c3-9486-a57d443295f0" providerId="AD" clId="Web-{89CEC66C-1193-04C1-D0BC-814290D04ADC}" dt="2018-12-07T22:10:31.824" v="88"/>
        <pc:sldMkLst>
          <pc:docMk/>
          <pc:sldMk cId="0" sldId="273"/>
        </pc:sldMkLst>
        <pc:picChg chg="del">
          <ac:chgData name="Arda C Bati" userId="S::abati@ucsd.edu::e5e58bcd-7713-49c3-9486-a57d443295f0" providerId="AD" clId="Web-{89CEC66C-1193-04C1-D0BC-814290D04ADC}" dt="2018-12-07T22:10:30.996" v="87"/>
          <ac:picMkLst>
            <pc:docMk/>
            <pc:sldMk cId="0" sldId="273"/>
            <ac:picMk id="378" creationId="{00000000-0000-0000-0000-000000000000}"/>
          </ac:picMkLst>
        </pc:picChg>
        <pc:picChg chg="del">
          <ac:chgData name="Arda C Bati" userId="S::abati@ucsd.edu::e5e58bcd-7713-49c3-9486-a57d443295f0" providerId="AD" clId="Web-{89CEC66C-1193-04C1-D0BC-814290D04ADC}" dt="2018-12-07T22:10:31.824" v="88"/>
          <ac:picMkLst>
            <pc:docMk/>
            <pc:sldMk cId="0" sldId="273"/>
            <ac:picMk id="379" creationId="{00000000-0000-0000-0000-000000000000}"/>
          </ac:picMkLst>
        </pc:picChg>
      </pc:sldChg>
      <pc:sldChg chg="modSp">
        <pc:chgData name="Arda C Bati" userId="S::abati@ucsd.edu::e5e58bcd-7713-49c3-9486-a57d443295f0" providerId="AD" clId="Web-{89CEC66C-1193-04C1-D0BC-814290D04ADC}" dt="2018-12-07T22:13:49.166" v="145" actId="1076"/>
        <pc:sldMkLst>
          <pc:docMk/>
          <pc:sldMk cId="0" sldId="274"/>
        </pc:sldMkLst>
        <pc:spChg chg="mod">
          <ac:chgData name="Arda C Bati" userId="S::abati@ucsd.edu::e5e58bcd-7713-49c3-9486-a57d443295f0" providerId="AD" clId="Web-{89CEC66C-1193-04C1-D0BC-814290D04ADC}" dt="2018-12-07T22:13:44.510" v="144" actId="1076"/>
          <ac:spMkLst>
            <pc:docMk/>
            <pc:sldMk cId="0" sldId="274"/>
            <ac:spMk id="384" creationId="{00000000-0000-0000-0000-000000000000}"/>
          </ac:spMkLst>
        </pc:spChg>
        <pc:picChg chg="mod">
          <ac:chgData name="Arda C Bati" userId="S::abati@ucsd.edu::e5e58bcd-7713-49c3-9486-a57d443295f0" providerId="AD" clId="Web-{89CEC66C-1193-04C1-D0BC-814290D04ADC}" dt="2018-12-07T22:13:49.166" v="145" actId="1076"/>
          <ac:picMkLst>
            <pc:docMk/>
            <pc:sldMk cId="0" sldId="274"/>
            <ac:picMk id="383" creationId="{00000000-0000-0000-0000-000000000000}"/>
          </ac:picMkLst>
        </pc:picChg>
      </pc:sldChg>
      <pc:sldChg chg="modSp">
        <pc:chgData name="Arda C Bati" userId="S::abati@ucsd.edu::e5e58bcd-7713-49c3-9486-a57d443295f0" providerId="AD" clId="Web-{89CEC66C-1193-04C1-D0BC-814290D04ADC}" dt="2018-12-07T22:08:06.951" v="84" actId="20577"/>
        <pc:sldMkLst>
          <pc:docMk/>
          <pc:sldMk cId="0" sldId="279"/>
        </pc:sldMkLst>
        <pc:spChg chg="mod">
          <ac:chgData name="Arda C Bati" userId="S::abati@ucsd.edu::e5e58bcd-7713-49c3-9486-a57d443295f0" providerId="AD" clId="Web-{89CEC66C-1193-04C1-D0BC-814290D04ADC}" dt="2018-12-07T22:05:34.483" v="26" actId="20577"/>
          <ac:spMkLst>
            <pc:docMk/>
            <pc:sldMk cId="0" sldId="279"/>
            <ac:spMk id="10" creationId="{17A9BD7B-0B68-41AB-8329-EEB56FA1FAC4}"/>
          </ac:spMkLst>
        </pc:spChg>
        <pc:spChg chg="mod">
          <ac:chgData name="Arda C Bati" userId="S::abati@ucsd.edu::e5e58bcd-7713-49c3-9486-a57d443295f0" providerId="AD" clId="Web-{89CEC66C-1193-04C1-D0BC-814290D04ADC}" dt="2018-12-07T22:08:06.951" v="84" actId="20577"/>
          <ac:spMkLst>
            <pc:docMk/>
            <pc:sldMk cId="0" sldId="279"/>
            <ac:spMk id="11" creationId="{471DAAA9-59EE-4AFF-A586-EEE049AE332B}"/>
          </ac:spMkLst>
        </pc:spChg>
        <pc:spChg chg="mod">
          <ac:chgData name="Arda C Bati" userId="S::abati@ucsd.edu::e5e58bcd-7713-49c3-9486-a57d443295f0" providerId="AD" clId="Web-{89CEC66C-1193-04C1-D0BC-814290D04ADC}" dt="2018-12-07T22:05:35.452" v="80" actId="1076"/>
          <ac:spMkLst>
            <pc:docMk/>
            <pc:sldMk cId="0" sldId="279"/>
            <ac:spMk id="12" creationId="{CEE0BADC-635B-4F94-B25C-FFA85C227CEC}"/>
          </ac:spMkLst>
        </pc:spChg>
      </pc:sldChg>
      <pc:sldChg chg="modSp">
        <pc:chgData name="Arda C Bati" userId="S::abati@ucsd.edu::e5e58bcd-7713-49c3-9486-a57d443295f0" providerId="AD" clId="Web-{89CEC66C-1193-04C1-D0BC-814290D04ADC}" dt="2018-12-07T22:00:29.851" v="4" actId="20577"/>
        <pc:sldMkLst>
          <pc:docMk/>
          <pc:sldMk cId="0" sldId="282"/>
        </pc:sldMkLst>
        <pc:spChg chg="mod">
          <ac:chgData name="Arda C Bati" userId="S::abati@ucsd.edu::e5e58bcd-7713-49c3-9486-a57d443295f0" providerId="AD" clId="Web-{89CEC66C-1193-04C1-D0BC-814290D04ADC}" dt="2018-12-07T22:00:29.851" v="4" actId="20577"/>
          <ac:spMkLst>
            <pc:docMk/>
            <pc:sldMk cId="0" sldId="282"/>
            <ac:spMk id="402" creationId="{00000000-0000-0000-0000-000000000000}"/>
          </ac:spMkLst>
        </pc:spChg>
      </pc:sldChg>
      <pc:sldChg chg="modSp">
        <pc:chgData name="Arda C Bati" userId="S::abati@ucsd.edu::e5e58bcd-7713-49c3-9486-a57d443295f0" providerId="AD" clId="Web-{89CEC66C-1193-04C1-D0BC-814290D04ADC}" dt="2018-12-07T22:05:35.874" v="83" actId="1076"/>
        <pc:sldMkLst>
          <pc:docMk/>
          <pc:sldMk cId="0" sldId="283"/>
        </pc:sldMkLst>
        <pc:spChg chg="mod">
          <ac:chgData name="Arda C Bati" userId="S::abati@ucsd.edu::e5e58bcd-7713-49c3-9486-a57d443295f0" providerId="AD" clId="Web-{89CEC66C-1193-04C1-D0BC-814290D04ADC}" dt="2018-12-07T22:05:35.874" v="83" actId="1076"/>
          <ac:spMkLst>
            <pc:docMk/>
            <pc:sldMk cId="0" sldId="283"/>
            <ac:spMk id="406" creationId="{00000000-0000-0000-0000-00000000000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subTitle"/>
          </p:nvPr>
        </p:nvSpPr>
        <p:spPr>
          <a:xfrm>
            <a:off x="490320" y="4786920"/>
            <a:ext cx="6367320" cy="102873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subTitle"/>
          </p:nvPr>
        </p:nvSpPr>
        <p:spPr>
          <a:xfrm>
            <a:off x="490320" y="4786920"/>
            <a:ext cx="6367320" cy="102873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3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subTitle"/>
          </p:nvPr>
        </p:nvSpPr>
        <p:spPr>
          <a:xfrm>
            <a:off x="490320" y="4786920"/>
            <a:ext cx="6367320" cy="102873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4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8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5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9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0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3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4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5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6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7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4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subTitle"/>
          </p:nvPr>
        </p:nvSpPr>
        <p:spPr>
          <a:xfrm>
            <a:off x="490320" y="4786920"/>
            <a:ext cx="6367320" cy="102873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5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9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3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6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0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1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490320" y="4786920"/>
            <a:ext cx="6367320" cy="102873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4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5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6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7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8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4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PlaceHolder 1"/>
          <p:cNvSpPr>
            <a:spLocks noGrp="1"/>
          </p:cNvSpPr>
          <p:nvPr>
            <p:ph type="subTitle"/>
          </p:nvPr>
        </p:nvSpPr>
        <p:spPr>
          <a:xfrm>
            <a:off x="490320" y="4786920"/>
            <a:ext cx="6367320" cy="102873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5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9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3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6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0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1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4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5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6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7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8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3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PlaceHolder 1"/>
          <p:cNvSpPr>
            <a:spLocks noGrp="1"/>
          </p:cNvSpPr>
          <p:nvPr>
            <p:ph type="subTitle"/>
          </p:nvPr>
        </p:nvSpPr>
        <p:spPr>
          <a:xfrm>
            <a:off x="490320" y="4786920"/>
            <a:ext cx="6367320" cy="102873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4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8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5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9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0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3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4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5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6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7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0.xml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8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7.xml"/><Relationship Id="rId12" Type="http://schemas.openxmlformats.org/officeDocument/2006/relationships/slideLayout" Target="../slideLayouts/slideLayout72.xml"/><Relationship Id="rId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6.xml"/><Relationship Id="rId11" Type="http://schemas.openxmlformats.org/officeDocument/2006/relationships/slideLayout" Target="../slideLayouts/slideLayout71.xml"/><Relationship Id="rId5" Type="http://schemas.openxmlformats.org/officeDocument/2006/relationships/slideLayout" Target="../slideLayouts/slideLayout65.xml"/><Relationship Id="rId10" Type="http://schemas.openxmlformats.org/officeDocument/2006/relationships/slideLayout" Target="../slideLayouts/slideLayout70.xml"/><Relationship Id="rId4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9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/><Relationship Id="rId13" Type="http://schemas.openxmlformats.org/officeDocument/2006/relationships/theme" Target="../theme/theme7.xml"/><Relationship Id="rId3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9.xml"/><Relationship Id="rId12" Type="http://schemas.openxmlformats.org/officeDocument/2006/relationships/slideLayout" Target="../slideLayouts/slideLayout84.xml"/><Relationship Id="rId2" Type="http://schemas.openxmlformats.org/officeDocument/2006/relationships/slideLayout" Target="../slideLayouts/slideLayout74.xml"/><Relationship Id="rId1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8.xml"/><Relationship Id="rId11" Type="http://schemas.openxmlformats.org/officeDocument/2006/relationships/slideLayout" Target="../slideLayouts/slideLayout83.xml"/><Relationship Id="rId5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82.xml"/><Relationship Id="rId4" Type="http://schemas.openxmlformats.org/officeDocument/2006/relationships/slideLayout" Target="../slideLayouts/slideLayout76.xml"/><Relationship Id="rId9" Type="http://schemas.openxmlformats.org/officeDocument/2006/relationships/slideLayout" Target="../slideLayouts/slideLayout8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160" cy="9936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GB" sz="2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4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14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14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sldNum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</p:spPr>
        <p:txBody>
          <a:bodyPr tIns="91440" bIns="91440" anchor="ctr"/>
          <a:lstStyle/>
          <a:p>
            <a:pPr algn="r">
              <a:lnSpc>
                <a:spcPct val="100000"/>
              </a:lnSpc>
            </a:pPr>
            <a:fld id="{C60583C4-E809-4600-87E9-3713E361AD94}" type="slidenum">
              <a:rPr lang="en-GB" sz="1000" b="0" strike="noStrike" spc="-1">
                <a:solidFill>
                  <a:srgbClr val="595959"/>
                </a:solidFill>
                <a:latin typeface="Arial"/>
                <a:ea typeface="Arial"/>
              </a:rPr>
              <a:t>‹#›</a:t>
            </a:fld>
            <a:endParaRPr lang="en-GB" sz="1000" b="0" strike="noStrike" spc="-1">
              <a:latin typeface="Times New Roman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GB" sz="14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40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4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14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14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tIns="91440" bIns="91440" anchor="ctr"/>
          <a:lstStyle/>
          <a:p>
            <a:r>
              <a:rPr lang="en-GB" sz="4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78" name="PlaceHolder 2"/>
          <p:cNvSpPr>
            <a:spLocks noGrp="1"/>
          </p:cNvSpPr>
          <p:nvPr>
            <p:ph type="sldNum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</p:spPr>
        <p:txBody>
          <a:bodyPr tIns="91440" bIns="91440" anchor="ctr"/>
          <a:lstStyle/>
          <a:p>
            <a:pPr algn="r">
              <a:lnSpc>
                <a:spcPct val="100000"/>
              </a:lnSpc>
            </a:pPr>
            <a:fld id="{48BD19C7-98C2-4F15-BAFA-952CB25B0B6F}" type="slidenum">
              <a:rPr lang="en-GB" sz="1000" b="0" strike="noStrike" spc="-1">
                <a:solidFill>
                  <a:srgbClr val="595959"/>
                </a:solidFill>
                <a:latin typeface="Arial"/>
                <a:ea typeface="Arial"/>
              </a:rPr>
              <a:t>‹#›</a:t>
            </a:fld>
            <a:endParaRPr lang="en-GB" sz="1000" b="0" strike="noStrike" spc="-1">
              <a:latin typeface="Times New Roman"/>
            </a:endParaRPr>
          </a:p>
        </p:txBody>
      </p:sp>
      <p:sp>
        <p:nvSpPr>
          <p:cNvPr id="79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4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14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14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GB" sz="2800" b="0" strike="noStrike" spc="-1">
                <a:solidFill>
                  <a:srgbClr val="000000"/>
                </a:solidFill>
                <a:latin typeface="Arial"/>
                <a:ea typeface="Arial"/>
              </a:rPr>
              <a:t>单击此处编辑母版标题样式</a:t>
            </a:r>
            <a:endParaRPr lang="en-GB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 type="body"/>
          </p:nvPr>
        </p:nvSpPr>
        <p:spPr>
          <a:xfrm>
            <a:off x="628560" y="1369080"/>
            <a:ext cx="3885840" cy="3263040"/>
          </a:xfrm>
          <a:prstGeom prst="rect">
            <a:avLst/>
          </a:prstGeom>
        </p:spPr>
        <p:txBody>
          <a:bodyPr tIns="91440" bIns="91440"/>
          <a:lstStyle/>
          <a:p>
            <a:pPr marL="457200" indent="-342720">
              <a:lnSpc>
                <a:spcPct val="115000"/>
              </a:lnSpc>
              <a:buClr>
                <a:srgbClr val="595959"/>
              </a:buClr>
              <a:buFont typeface="Arial"/>
              <a:buChar char="●"/>
            </a:pPr>
            <a:r>
              <a:rPr lang="en-GB" sz="1800" b="0" strike="noStrike" spc="-1">
                <a:solidFill>
                  <a:srgbClr val="595959"/>
                </a:solidFill>
                <a:latin typeface="Arial"/>
                <a:ea typeface="Arial"/>
              </a:rPr>
              <a:t>编辑母版文本样式</a:t>
            </a:r>
            <a:endParaRPr lang="en-GB" sz="1800" b="0" strike="noStrike" spc="-1">
              <a:solidFill>
                <a:srgbClr val="000000"/>
              </a:solidFill>
              <a:latin typeface="Arial"/>
            </a:endParaRPr>
          </a:p>
          <a:p>
            <a:pPr marL="914400" lvl="1" indent="-317160">
              <a:lnSpc>
                <a:spcPct val="115000"/>
              </a:lnSpc>
              <a:spcBef>
                <a:spcPts val="1599"/>
              </a:spcBef>
              <a:buClr>
                <a:srgbClr val="595959"/>
              </a:buClr>
              <a:buFont typeface="Arial"/>
              <a:buChar char="○"/>
            </a:pPr>
            <a:r>
              <a:rPr lang="en-GB" sz="1400" b="0" strike="noStrike" spc="-1">
                <a:solidFill>
                  <a:srgbClr val="595959"/>
                </a:solidFill>
                <a:latin typeface="Arial"/>
                <a:ea typeface="Arial"/>
              </a:rPr>
              <a:t>第二级</a:t>
            </a:r>
            <a:endParaRPr lang="en-GB" sz="1400" b="0" strike="noStrike" spc="-1">
              <a:solidFill>
                <a:srgbClr val="000000"/>
              </a:solidFill>
              <a:latin typeface="Arial"/>
            </a:endParaRPr>
          </a:p>
          <a:p>
            <a:pPr marL="1371600" lvl="2" indent="-317160">
              <a:lnSpc>
                <a:spcPct val="115000"/>
              </a:lnSpc>
              <a:spcBef>
                <a:spcPts val="1599"/>
              </a:spcBef>
              <a:buClr>
                <a:srgbClr val="595959"/>
              </a:buClr>
              <a:buFont typeface="Arial"/>
              <a:buChar char="■"/>
            </a:pPr>
            <a:r>
              <a:rPr lang="en-GB" sz="1400" b="0" strike="noStrike" spc="-1">
                <a:solidFill>
                  <a:srgbClr val="595959"/>
                </a:solidFill>
                <a:latin typeface="Arial"/>
                <a:ea typeface="Arial"/>
              </a:rPr>
              <a:t>第三级</a:t>
            </a:r>
            <a:endParaRPr lang="en-GB" sz="1400" b="0" strike="noStrike" spc="-1">
              <a:solidFill>
                <a:srgbClr val="000000"/>
              </a:solidFill>
              <a:latin typeface="Arial"/>
            </a:endParaRPr>
          </a:p>
          <a:p>
            <a:pPr marL="1828800" lvl="3" indent="-317160">
              <a:lnSpc>
                <a:spcPct val="115000"/>
              </a:lnSpc>
              <a:spcBef>
                <a:spcPts val="1599"/>
              </a:spcBef>
              <a:buClr>
                <a:srgbClr val="595959"/>
              </a:buClr>
              <a:buFont typeface="Arial"/>
              <a:buChar char="●"/>
            </a:pPr>
            <a:r>
              <a:rPr lang="en-GB" sz="1400" b="0" strike="noStrike" spc="-1">
                <a:solidFill>
                  <a:srgbClr val="595959"/>
                </a:solidFill>
                <a:latin typeface="Arial"/>
                <a:ea typeface="Arial"/>
              </a:rPr>
              <a:t>第四级</a:t>
            </a:r>
            <a:endParaRPr lang="en-GB" sz="1400" b="0" strike="noStrike" spc="-1">
              <a:solidFill>
                <a:srgbClr val="000000"/>
              </a:solidFill>
              <a:latin typeface="Arial"/>
            </a:endParaRPr>
          </a:p>
          <a:p>
            <a:pPr marL="2286000" lvl="4" indent="-317160">
              <a:lnSpc>
                <a:spcPct val="115000"/>
              </a:lnSpc>
              <a:spcBef>
                <a:spcPts val="1599"/>
              </a:spcBef>
              <a:buClr>
                <a:srgbClr val="595959"/>
              </a:buClr>
              <a:buFont typeface="Arial"/>
              <a:buChar char="○"/>
            </a:pPr>
            <a:r>
              <a:rPr lang="en-GB" sz="1400" b="0" strike="noStrike" spc="-1">
                <a:solidFill>
                  <a:srgbClr val="595959"/>
                </a:solidFill>
                <a:latin typeface="Arial"/>
                <a:ea typeface="Arial"/>
              </a:rPr>
              <a:t>第五级</a:t>
            </a:r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" name="PlaceHolder 3"/>
          <p:cNvSpPr>
            <a:spLocks noGrp="1"/>
          </p:cNvSpPr>
          <p:nvPr>
            <p:ph type="body"/>
          </p:nvPr>
        </p:nvSpPr>
        <p:spPr>
          <a:xfrm>
            <a:off x="4629240" y="1369080"/>
            <a:ext cx="3885840" cy="3263040"/>
          </a:xfrm>
          <a:prstGeom prst="rect">
            <a:avLst/>
          </a:prstGeom>
        </p:spPr>
        <p:txBody>
          <a:bodyPr tIns="91440" bIns="91440"/>
          <a:lstStyle/>
          <a:p>
            <a:pPr marL="457200" indent="-342720">
              <a:lnSpc>
                <a:spcPct val="115000"/>
              </a:lnSpc>
              <a:buClr>
                <a:srgbClr val="595959"/>
              </a:buClr>
              <a:buFont typeface="Arial"/>
              <a:buChar char="●"/>
            </a:pPr>
            <a:r>
              <a:rPr lang="en-GB" sz="1800" b="0" strike="noStrike" spc="-1">
                <a:solidFill>
                  <a:srgbClr val="595959"/>
                </a:solidFill>
                <a:latin typeface="Arial"/>
                <a:ea typeface="Arial"/>
              </a:rPr>
              <a:t>编辑母版文本样式</a:t>
            </a:r>
            <a:endParaRPr lang="en-GB" sz="1800" b="0" strike="noStrike" spc="-1">
              <a:solidFill>
                <a:srgbClr val="000000"/>
              </a:solidFill>
              <a:latin typeface="Arial"/>
            </a:endParaRPr>
          </a:p>
          <a:p>
            <a:pPr marL="914400" lvl="1" indent="-317160">
              <a:lnSpc>
                <a:spcPct val="115000"/>
              </a:lnSpc>
              <a:spcBef>
                <a:spcPts val="1599"/>
              </a:spcBef>
              <a:buClr>
                <a:srgbClr val="595959"/>
              </a:buClr>
              <a:buFont typeface="Arial"/>
              <a:buChar char="○"/>
            </a:pPr>
            <a:r>
              <a:rPr lang="en-GB" sz="1400" b="0" strike="noStrike" spc="-1">
                <a:solidFill>
                  <a:srgbClr val="595959"/>
                </a:solidFill>
                <a:latin typeface="Arial"/>
                <a:ea typeface="Arial"/>
              </a:rPr>
              <a:t>第二级</a:t>
            </a:r>
            <a:endParaRPr lang="en-GB" sz="1400" b="0" strike="noStrike" spc="-1">
              <a:solidFill>
                <a:srgbClr val="000000"/>
              </a:solidFill>
              <a:latin typeface="Arial"/>
            </a:endParaRPr>
          </a:p>
          <a:p>
            <a:pPr marL="1371600" lvl="2" indent="-317160">
              <a:lnSpc>
                <a:spcPct val="115000"/>
              </a:lnSpc>
              <a:spcBef>
                <a:spcPts val="1599"/>
              </a:spcBef>
              <a:buClr>
                <a:srgbClr val="595959"/>
              </a:buClr>
              <a:buFont typeface="Arial"/>
              <a:buChar char="■"/>
            </a:pPr>
            <a:r>
              <a:rPr lang="en-GB" sz="1400" b="0" strike="noStrike" spc="-1">
                <a:solidFill>
                  <a:srgbClr val="595959"/>
                </a:solidFill>
                <a:latin typeface="Arial"/>
                <a:ea typeface="Arial"/>
              </a:rPr>
              <a:t>第三级</a:t>
            </a:r>
            <a:endParaRPr lang="en-GB" sz="1400" b="0" strike="noStrike" spc="-1">
              <a:solidFill>
                <a:srgbClr val="000000"/>
              </a:solidFill>
              <a:latin typeface="Arial"/>
            </a:endParaRPr>
          </a:p>
          <a:p>
            <a:pPr marL="1828800" lvl="3" indent="-317160">
              <a:lnSpc>
                <a:spcPct val="115000"/>
              </a:lnSpc>
              <a:spcBef>
                <a:spcPts val="1599"/>
              </a:spcBef>
              <a:buClr>
                <a:srgbClr val="595959"/>
              </a:buClr>
              <a:buFont typeface="Arial"/>
              <a:buChar char="●"/>
            </a:pPr>
            <a:r>
              <a:rPr lang="en-GB" sz="1400" b="0" strike="noStrike" spc="-1">
                <a:solidFill>
                  <a:srgbClr val="595959"/>
                </a:solidFill>
                <a:latin typeface="Arial"/>
                <a:ea typeface="Arial"/>
              </a:rPr>
              <a:t>第四级</a:t>
            </a:r>
            <a:endParaRPr lang="en-GB" sz="1400" b="0" strike="noStrike" spc="-1">
              <a:solidFill>
                <a:srgbClr val="000000"/>
              </a:solidFill>
              <a:latin typeface="Arial"/>
            </a:endParaRPr>
          </a:p>
          <a:p>
            <a:pPr marL="2286000" lvl="4" indent="-317160">
              <a:lnSpc>
                <a:spcPct val="115000"/>
              </a:lnSpc>
              <a:spcBef>
                <a:spcPts val="1599"/>
              </a:spcBef>
              <a:buClr>
                <a:srgbClr val="595959"/>
              </a:buClr>
              <a:buFont typeface="Arial"/>
              <a:buChar char="○"/>
            </a:pPr>
            <a:r>
              <a:rPr lang="en-GB" sz="1400" b="0" strike="noStrike" spc="-1">
                <a:solidFill>
                  <a:srgbClr val="595959"/>
                </a:solidFill>
                <a:latin typeface="Arial"/>
                <a:ea typeface="Arial"/>
              </a:rPr>
              <a:t>第五级</a:t>
            </a:r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PlaceHolder 4"/>
          <p:cNvSpPr>
            <a:spLocks noGrp="1"/>
          </p:cNvSpPr>
          <p:nvPr>
            <p:ph type="dt"/>
          </p:nvPr>
        </p:nvSpPr>
        <p:spPr>
          <a:xfrm>
            <a:off x="0" y="0"/>
            <a:ext cx="360000" cy="36000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fld id="{DF971312-6B0B-41B8-AA22-891FF360410B}" type="datetime">
              <a:rPr lang="en-GB" sz="1400" b="0" strike="noStrike" spc="-1">
                <a:solidFill>
                  <a:srgbClr val="000000"/>
                </a:solidFill>
                <a:latin typeface="Arial"/>
                <a:ea typeface="Arial"/>
              </a:rPr>
              <a:t>07/12/2018</a:t>
            </a:fld>
            <a:endParaRPr lang="en-GB" sz="1400" b="0" strike="noStrike" spc="-1">
              <a:latin typeface="Times New Roman"/>
            </a:endParaRPr>
          </a:p>
        </p:txBody>
      </p:sp>
      <p:sp>
        <p:nvSpPr>
          <p:cNvPr id="120" name="PlaceHolder 5"/>
          <p:cNvSpPr>
            <a:spLocks noGrp="1"/>
          </p:cNvSpPr>
          <p:nvPr>
            <p:ph type="ftr"/>
          </p:nvPr>
        </p:nvSpPr>
        <p:spPr>
          <a:xfrm>
            <a:off x="0" y="0"/>
            <a:ext cx="360000" cy="360000"/>
          </a:xfrm>
          <a:prstGeom prst="rect">
            <a:avLst/>
          </a:prstGeom>
        </p:spPr>
        <p:txBody>
          <a:bodyPr lIns="90000" tIns="45000" rIns="90000" bIns="45000"/>
          <a:lstStyle/>
          <a:p>
            <a:endParaRPr lang="en-GB" sz="2400" b="0" strike="noStrike" spc="-1">
              <a:latin typeface="Times New Roman"/>
            </a:endParaRPr>
          </a:p>
        </p:txBody>
      </p:sp>
      <p:sp>
        <p:nvSpPr>
          <p:cNvPr id="121" name="PlaceHolder 6"/>
          <p:cNvSpPr>
            <a:spLocks noGrp="1"/>
          </p:cNvSpPr>
          <p:nvPr>
            <p:ph type="sldNum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</p:spPr>
        <p:txBody>
          <a:bodyPr tIns="91440" bIns="91440" anchor="ctr"/>
          <a:lstStyle/>
          <a:p>
            <a:pPr algn="r">
              <a:lnSpc>
                <a:spcPct val="100000"/>
              </a:lnSpc>
            </a:pPr>
            <a:fld id="{DB0903D2-B8CC-4F7E-9FC8-5F30B462C1D5}" type="slidenum">
              <a:rPr lang="en-GB" sz="1000" b="0" strike="noStrike" spc="-1">
                <a:solidFill>
                  <a:srgbClr val="595959"/>
                </a:solidFill>
                <a:latin typeface="Arial"/>
                <a:ea typeface="Arial"/>
              </a:rPr>
              <a:t>‹#›</a:t>
            </a:fld>
            <a:endParaRPr lang="en-GB" sz="10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993960"/>
          </a:xfrm>
          <a:prstGeom prst="rect">
            <a:avLst/>
          </a:prstGeom>
        </p:spPr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GB" sz="2800" b="0" strike="noStrike" spc="-1">
                <a:solidFill>
                  <a:srgbClr val="000000"/>
                </a:solidFill>
                <a:latin typeface="Arial"/>
                <a:ea typeface="Arial"/>
              </a:rPr>
              <a:t>单击此处编辑母版标题样式</a:t>
            </a:r>
            <a:endParaRPr lang="en-GB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9" name="PlaceHolder 2"/>
          <p:cNvSpPr>
            <a:spLocks noGrp="1"/>
          </p:cNvSpPr>
          <p:nvPr>
            <p:ph type="dt"/>
          </p:nvPr>
        </p:nvSpPr>
        <p:spPr>
          <a:xfrm>
            <a:off x="0" y="0"/>
            <a:ext cx="360000" cy="36000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fld id="{BAE2CC67-FCEF-42F3-9C3E-CD01EB9BE325}" type="datetime1">
              <a:rPr lang="en-GB" sz="1400" b="0" strike="noStrike" spc="-1">
                <a:solidFill>
                  <a:srgbClr val="000000"/>
                </a:solidFill>
                <a:latin typeface="Arial"/>
                <a:ea typeface="Arial"/>
              </a:rPr>
              <a:t>07/12/2018</a:t>
            </a:fld>
            <a:endParaRPr lang="en-GB" sz="1400" b="0" strike="noStrike" spc="-1">
              <a:latin typeface="Times New Roman"/>
            </a:endParaRPr>
          </a:p>
        </p:txBody>
      </p:sp>
      <p:sp>
        <p:nvSpPr>
          <p:cNvPr id="160" name="PlaceHolder 3"/>
          <p:cNvSpPr>
            <a:spLocks noGrp="1"/>
          </p:cNvSpPr>
          <p:nvPr>
            <p:ph type="ftr"/>
          </p:nvPr>
        </p:nvSpPr>
        <p:spPr>
          <a:xfrm>
            <a:off x="0" y="0"/>
            <a:ext cx="360000" cy="360000"/>
          </a:xfrm>
          <a:prstGeom prst="rect">
            <a:avLst/>
          </a:prstGeom>
        </p:spPr>
        <p:txBody>
          <a:bodyPr lIns="90000" tIns="45000" rIns="90000" bIns="45000"/>
          <a:lstStyle/>
          <a:p>
            <a:endParaRPr lang="en-GB" sz="2400" b="0" strike="noStrike" spc="-1">
              <a:latin typeface="Times New Roman"/>
            </a:endParaRPr>
          </a:p>
        </p:txBody>
      </p:sp>
      <p:sp>
        <p:nvSpPr>
          <p:cNvPr id="161" name="PlaceHolder 4"/>
          <p:cNvSpPr>
            <a:spLocks noGrp="1"/>
          </p:cNvSpPr>
          <p:nvPr>
            <p:ph type="sldNum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</p:spPr>
        <p:txBody>
          <a:bodyPr tIns="91440" bIns="91440" anchor="ctr"/>
          <a:lstStyle/>
          <a:p>
            <a:pPr algn="r">
              <a:lnSpc>
                <a:spcPct val="100000"/>
              </a:lnSpc>
            </a:pPr>
            <a:fld id="{9F176F03-B796-4EF6-9D3A-469B7E93AC90}" type="slidenum">
              <a:rPr lang="en-GB" sz="1000" b="0" strike="noStrike" spc="-1">
                <a:solidFill>
                  <a:srgbClr val="595959"/>
                </a:solidFill>
                <a:latin typeface="Arial"/>
                <a:ea typeface="Arial"/>
              </a:rPr>
              <a:t>‹#›</a:t>
            </a:fld>
            <a:endParaRPr lang="en-GB" sz="1000" b="0" strike="noStrike" spc="-1">
              <a:latin typeface="Times New Roman"/>
            </a:endParaRPr>
          </a:p>
        </p:txBody>
      </p:sp>
      <p:sp>
        <p:nvSpPr>
          <p:cNvPr id="162" name="PlaceHolder 5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4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14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14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tIns="91440" bIns="91440"/>
          <a:lstStyle/>
          <a:p>
            <a:r>
              <a:rPr lang="en-GB" sz="2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200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3999600" cy="3416040"/>
          </a:xfrm>
          <a:prstGeom prst="rect">
            <a:avLst/>
          </a:prstGeom>
        </p:spPr>
        <p:txBody>
          <a:bodyPr tIns="91440" bIns="91440"/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4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14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14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4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4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4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201" name="PlaceHolder 3"/>
          <p:cNvSpPr>
            <a:spLocks noGrp="1"/>
          </p:cNvSpPr>
          <p:nvPr>
            <p:ph type="body"/>
          </p:nvPr>
        </p:nvSpPr>
        <p:spPr>
          <a:xfrm>
            <a:off x="4832280" y="1152360"/>
            <a:ext cx="3999600" cy="3416040"/>
          </a:xfrm>
          <a:prstGeom prst="rect">
            <a:avLst/>
          </a:prstGeom>
        </p:spPr>
        <p:txBody>
          <a:bodyPr tIns="91440" bIns="91440"/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4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14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14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4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4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4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202" name="PlaceHolder 4"/>
          <p:cNvSpPr>
            <a:spLocks noGrp="1"/>
          </p:cNvSpPr>
          <p:nvPr>
            <p:ph type="sldNum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</p:spPr>
        <p:txBody>
          <a:bodyPr tIns="91440" bIns="91440" anchor="ctr"/>
          <a:lstStyle/>
          <a:p>
            <a:pPr algn="r">
              <a:lnSpc>
                <a:spcPct val="100000"/>
              </a:lnSpc>
            </a:pPr>
            <a:fld id="{DF414DEF-F236-40E7-912E-B4B9D026A344}" type="slidenum">
              <a:rPr lang="en-GB" sz="1000" b="0" strike="noStrike" spc="-1">
                <a:solidFill>
                  <a:srgbClr val="595959"/>
                </a:solidFill>
                <a:latin typeface="Arial"/>
                <a:ea typeface="Arial"/>
              </a:rPr>
              <a:t>‹#›</a:t>
            </a:fld>
            <a:endParaRPr lang="en-GB" sz="10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754920"/>
          </a:xfrm>
          <a:prstGeom prst="rect">
            <a:avLst/>
          </a:prstGeom>
        </p:spPr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GB" sz="1400" b="0" strike="noStrike" spc="-1">
                <a:latin typeface="Arial"/>
                <a:ea typeface="Arial"/>
              </a:rPr>
              <a:t>Title Text</a:t>
            </a:r>
            <a:endParaRPr lang="en-GB" sz="1400" b="0" strike="noStrike" spc="-1">
              <a:latin typeface="Arial"/>
            </a:endParaRPr>
          </a:p>
        </p:txBody>
      </p:sp>
      <p:sp>
        <p:nvSpPr>
          <p:cNvPr id="240" name="PlaceHolder 2"/>
          <p:cNvSpPr>
            <a:spLocks noGrp="1"/>
          </p:cNvSpPr>
          <p:nvPr>
            <p:ph type="sldNum"/>
          </p:nvPr>
        </p:nvSpPr>
        <p:spPr>
          <a:xfrm>
            <a:off x="8472600" y="4700880"/>
            <a:ext cx="548280" cy="317880"/>
          </a:xfrm>
          <a:prstGeom prst="rect">
            <a:avLst/>
          </a:prstGeom>
        </p:spPr>
        <p:txBody>
          <a:bodyPr tIns="91440" bIns="91440" anchor="ctr"/>
          <a:lstStyle/>
          <a:p>
            <a:endParaRPr lang="en-GB" sz="2400" b="0" strike="noStrike" spc="-1">
              <a:latin typeface="Times New Roman"/>
            </a:endParaRPr>
          </a:p>
        </p:txBody>
      </p:sp>
      <p:sp>
        <p:nvSpPr>
          <p:cNvPr id="241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4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14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14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5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13" Type="http://schemas.openxmlformats.org/officeDocument/2006/relationships/image" Target="../media/image28.jpeg"/><Relationship Id="rId3" Type="http://schemas.openxmlformats.org/officeDocument/2006/relationships/image" Target="../media/image18.jpeg"/><Relationship Id="rId7" Type="http://schemas.openxmlformats.org/officeDocument/2006/relationships/image" Target="../media/image22.gif"/><Relationship Id="rId12" Type="http://schemas.openxmlformats.org/officeDocument/2006/relationships/image" Target="../media/image27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9.xml"/><Relationship Id="rId6" Type="http://schemas.openxmlformats.org/officeDocument/2006/relationships/image" Target="../media/image21.jpeg"/><Relationship Id="rId11" Type="http://schemas.openxmlformats.org/officeDocument/2006/relationships/image" Target="../media/image26.png"/><Relationship Id="rId5" Type="http://schemas.openxmlformats.org/officeDocument/2006/relationships/image" Target="../media/image20.jpeg"/><Relationship Id="rId10" Type="http://schemas.openxmlformats.org/officeDocument/2006/relationships/image" Target="../media/image25.jpeg"/><Relationship Id="rId4" Type="http://schemas.openxmlformats.org/officeDocument/2006/relationships/image" Target="../media/image19.jpeg"/><Relationship Id="rId9" Type="http://schemas.openxmlformats.org/officeDocument/2006/relationships/image" Target="../media/image24.jpeg"/><Relationship Id="rId14" Type="http://schemas.openxmlformats.org/officeDocument/2006/relationships/image" Target="../media/image29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18.jpeg"/><Relationship Id="rId4" Type="http://schemas.openxmlformats.org/officeDocument/2006/relationships/image" Target="../media/image37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图片 2"/>
          <p:cNvPicPr/>
          <p:nvPr/>
        </p:nvPicPr>
        <p:blipFill>
          <a:blip r:embed="rId2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ln>
            <a:noFill/>
          </a:ln>
        </p:spPr>
      </p:pic>
      <p:sp>
        <p:nvSpPr>
          <p:cNvPr id="279" name="CustomShape 1"/>
          <p:cNvSpPr/>
          <p:nvPr/>
        </p:nvSpPr>
        <p:spPr>
          <a:xfrm>
            <a:off x="285120" y="1192642"/>
            <a:ext cx="8573760" cy="1010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b"/>
          <a:lstStyle/>
          <a:p>
            <a:pPr algn="ctr">
              <a:lnSpc>
                <a:spcPct val="100000"/>
              </a:lnSpc>
            </a:pPr>
            <a:r>
              <a:rPr lang="en-GB" sz="4800" b="1" strike="noStrike" spc="-1" dirty="0">
                <a:solidFill>
                  <a:srgbClr val="00D765"/>
                </a:solidFill>
                <a:latin typeface="Arial"/>
                <a:ea typeface="Arial"/>
              </a:rPr>
              <a:t>Global Life Expectancy Analysis</a:t>
            </a:r>
            <a:endParaRPr lang="en-GB" sz="4800" b="0" strike="noStrike" spc="-1" dirty="0">
              <a:latin typeface="Arial"/>
            </a:endParaRPr>
          </a:p>
        </p:txBody>
      </p:sp>
      <p:sp>
        <p:nvSpPr>
          <p:cNvPr id="280" name="CustomShape 2"/>
          <p:cNvSpPr/>
          <p:nvPr/>
        </p:nvSpPr>
        <p:spPr>
          <a:xfrm>
            <a:off x="1029960" y="2408760"/>
            <a:ext cx="7083720" cy="2015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 algn="ctr">
              <a:lnSpc>
                <a:spcPct val="100000"/>
              </a:lnSpc>
            </a:pPr>
            <a:r>
              <a:rPr lang="en-GB" sz="2400" b="1" strike="noStrike" spc="-1">
                <a:solidFill>
                  <a:srgbClr val="FFFFFF"/>
                </a:solidFill>
                <a:latin typeface="Arial"/>
                <a:ea typeface="Arial"/>
              </a:rPr>
              <a:t>Group 5</a:t>
            </a:r>
            <a:endParaRPr lang="en-GB" sz="24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GB" sz="2400" b="0" strike="noStrike" spc="-1">
              <a:latin typeface="Arial"/>
            </a:endParaRPr>
          </a:p>
          <a:p>
            <a:pPr algn="ctr">
              <a:lnSpc>
                <a:spcPct val="120000"/>
              </a:lnSpc>
            </a:pPr>
            <a:r>
              <a:rPr lang="en-GB" sz="2000" b="0" strike="noStrike" spc="-1">
                <a:solidFill>
                  <a:srgbClr val="FFFFFF"/>
                </a:solidFill>
                <a:latin typeface="Arial"/>
                <a:ea typeface="Arial"/>
              </a:rPr>
              <a:t>Arda Cankat Bati</a:t>
            </a:r>
            <a:endParaRPr lang="en-GB" sz="2000" b="0" strike="noStrike" spc="-1">
              <a:latin typeface="Arial"/>
            </a:endParaRPr>
          </a:p>
          <a:p>
            <a:pPr marL="457200" indent="-342360" algn="ctr">
              <a:lnSpc>
                <a:spcPct val="120000"/>
              </a:lnSpc>
            </a:pPr>
            <a:r>
              <a:rPr lang="en-GB" sz="2000" b="0" strike="noStrike" spc="-1">
                <a:solidFill>
                  <a:srgbClr val="FFFFFF"/>
                </a:solidFill>
                <a:latin typeface="Arial"/>
                <a:ea typeface="Arial"/>
              </a:rPr>
              <a:t>Qingyuan Jin</a:t>
            </a:r>
            <a:endParaRPr lang="en-GB" sz="2000" b="0" strike="noStrike" spc="-1">
              <a:latin typeface="Arial"/>
            </a:endParaRPr>
          </a:p>
          <a:p>
            <a:pPr marL="457200" indent="-342360" algn="ctr">
              <a:lnSpc>
                <a:spcPct val="120000"/>
              </a:lnSpc>
            </a:pPr>
            <a:r>
              <a:rPr lang="en-GB" sz="2000" b="0" strike="noStrike" spc="-1">
                <a:solidFill>
                  <a:srgbClr val="FFFFFF"/>
                </a:solidFill>
                <a:latin typeface="Arial"/>
                <a:ea typeface="Arial"/>
              </a:rPr>
              <a:t>Weinan Li</a:t>
            </a:r>
            <a:endParaRPr lang="en-GB" sz="2000" b="0" strike="noStrike" spc="-1">
              <a:latin typeface="Arial"/>
            </a:endParaRPr>
          </a:p>
          <a:p>
            <a:pPr marL="457200" indent="-342360" algn="ctr">
              <a:lnSpc>
                <a:spcPct val="120000"/>
              </a:lnSpc>
            </a:pPr>
            <a:r>
              <a:rPr lang="en-GB" sz="2000" b="0" strike="noStrike" spc="-1">
                <a:solidFill>
                  <a:srgbClr val="FFFFFF"/>
                </a:solidFill>
                <a:latin typeface="Arial"/>
                <a:ea typeface="Arial"/>
              </a:rPr>
              <a:t>Wei Zhang</a:t>
            </a:r>
            <a:endParaRPr lang="en-GB" sz="2000" b="0" strike="noStrike" spc="-1">
              <a:latin typeface="Arial"/>
            </a:endParaRPr>
          </a:p>
          <a:p>
            <a:pPr marL="457200" indent="-342360" algn="ctr">
              <a:lnSpc>
                <a:spcPct val="100000"/>
              </a:lnSpc>
            </a:pPr>
            <a:endParaRPr lang="en-GB" sz="2000" b="0" strike="noStrike" spc="-1">
              <a:latin typeface="Arial"/>
            </a:endParaRPr>
          </a:p>
          <a:p>
            <a:pPr marL="457200" indent="-342360" algn="ctr">
              <a:lnSpc>
                <a:spcPct val="100000"/>
              </a:lnSpc>
            </a:pPr>
            <a:endParaRPr lang="en-GB" sz="2000" b="0" strike="noStrike" spc="-1">
              <a:latin typeface="Arial"/>
            </a:endParaRPr>
          </a:p>
          <a:p>
            <a:pPr marL="457200" indent="-342360" algn="ctr">
              <a:lnSpc>
                <a:spcPct val="100000"/>
              </a:lnSpc>
            </a:pPr>
            <a:endParaRPr lang="en-GB" sz="20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TextShape 1"/>
          <p:cNvSpPr txBox="1"/>
          <p:nvPr/>
        </p:nvSpPr>
        <p:spPr>
          <a:xfrm>
            <a:off x="490320" y="450000"/>
            <a:ext cx="6367320" cy="40903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27" name="图片 3"/>
          <p:cNvPicPr/>
          <p:nvPr/>
        </p:nvPicPr>
        <p:blipFill>
          <a:blip r:embed="rId2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ln>
            <a:noFill/>
          </a:ln>
        </p:spPr>
      </p:pic>
      <p:sp>
        <p:nvSpPr>
          <p:cNvPr id="328" name="CustomShape 2"/>
          <p:cNvSpPr/>
          <p:nvPr/>
        </p:nvSpPr>
        <p:spPr>
          <a:xfrm>
            <a:off x="877320" y="2034000"/>
            <a:ext cx="3536640" cy="91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/>
          <a:lstStyle/>
          <a:p>
            <a:pPr algn="ctr">
              <a:lnSpc>
                <a:spcPct val="100000"/>
              </a:lnSpc>
            </a:pPr>
            <a:r>
              <a:rPr lang="en-GB" sz="5400" b="1" strike="noStrike" spc="-1">
                <a:solidFill>
                  <a:srgbClr val="00B050"/>
                </a:solidFill>
                <a:latin typeface="Arial"/>
                <a:ea typeface="SimHei"/>
              </a:rPr>
              <a:t>Difference</a:t>
            </a:r>
            <a:endParaRPr lang="en-GB" sz="5400" b="0" strike="noStrike" spc="-1">
              <a:latin typeface="Arial"/>
            </a:endParaRPr>
          </a:p>
        </p:txBody>
      </p:sp>
      <p:pic>
        <p:nvPicPr>
          <p:cNvPr id="329" name="图片 4"/>
          <p:cNvPicPr/>
          <p:nvPr/>
        </p:nvPicPr>
        <p:blipFill>
          <a:blip r:embed="rId3"/>
          <a:stretch/>
        </p:blipFill>
        <p:spPr>
          <a:xfrm>
            <a:off x="5292000" y="0"/>
            <a:ext cx="3851640" cy="51433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TextShape 1"/>
          <p:cNvSpPr txBox="1"/>
          <p:nvPr/>
        </p:nvSpPr>
        <p:spPr>
          <a:xfrm>
            <a:off x="323280" y="320040"/>
            <a:ext cx="6876720" cy="7311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t"/>
          <a:lstStyle/>
          <a:p>
            <a:pPr>
              <a:lnSpc>
                <a:spcPct val="100000"/>
              </a:lnSpc>
            </a:pPr>
            <a:r>
              <a:rPr lang="en-GB" sz="3600" b="1" strike="noStrike" spc="-1" dirty="0">
                <a:solidFill>
                  <a:srgbClr val="00B050"/>
                </a:solidFill>
                <a:latin typeface="Garamond"/>
                <a:ea typeface="Arial"/>
              </a:rPr>
              <a:t>The huge gap in our world</a:t>
            </a:r>
            <a:endParaRPr lang="en-GB" sz="3600" b="0" strike="noStrike" spc="-1" dirty="0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331" name="TextShape 2"/>
          <p:cNvSpPr txBox="1"/>
          <p:nvPr/>
        </p:nvSpPr>
        <p:spPr>
          <a:xfrm>
            <a:off x="4629240" y="1369080"/>
            <a:ext cx="3885840" cy="3263040"/>
          </a:xfrm>
          <a:prstGeom prst="rect">
            <a:avLst/>
          </a:prstGeom>
          <a:noFill/>
          <a:ln>
            <a:noFill/>
          </a:ln>
        </p:spPr>
        <p:txBody>
          <a:bodyPr tIns="91440" bIns="91440" anchor="t"/>
          <a:lstStyle/>
          <a:p>
            <a:pPr marL="457200" indent="-342265">
              <a:lnSpc>
                <a:spcPct val="115000"/>
              </a:lnSpc>
              <a:buClr>
                <a:srgbClr val="595959"/>
              </a:buClr>
              <a:buFont typeface="Arial"/>
              <a:buChar char="●"/>
            </a:pPr>
            <a:r>
              <a:rPr lang="en-GB" sz="2000" b="0" strike="noStrike" spc="-1" dirty="0">
                <a:latin typeface="Garamond"/>
                <a:ea typeface="Arial"/>
              </a:rPr>
              <a:t>The Top and Bottom 10</a:t>
            </a:r>
            <a:endParaRPr lang="en-GB" sz="2000" b="0" strike="noStrike" spc="-1" dirty="0">
              <a:latin typeface="Garamond"/>
            </a:endParaRPr>
          </a:p>
          <a:p>
            <a:pPr marL="457200" indent="-342265">
              <a:lnSpc>
                <a:spcPct val="115000"/>
              </a:lnSpc>
              <a:buClr>
                <a:srgbClr val="595959"/>
              </a:buClr>
              <a:buFont typeface="Arial"/>
              <a:buChar char="●"/>
            </a:pPr>
            <a:endParaRPr lang="en-GB" sz="2000" b="0" strike="noStrike" spc="-1" dirty="0">
              <a:latin typeface="Garamond"/>
            </a:endParaRPr>
          </a:p>
          <a:p>
            <a:pPr marL="457200" indent="-342265">
              <a:lnSpc>
                <a:spcPct val="115000"/>
              </a:lnSpc>
              <a:buClr>
                <a:srgbClr val="595959"/>
              </a:buClr>
              <a:buFont typeface="Arial"/>
              <a:buChar char="●"/>
            </a:pPr>
            <a:r>
              <a:rPr lang="en-GB" sz="2000" b="0" strike="noStrike" spc="-1" dirty="0">
                <a:latin typeface="Garamond"/>
                <a:ea typeface="Arial"/>
              </a:rPr>
              <a:t>People in the Top 10 countries averagely live 40 years longer than the bottom 10.</a:t>
            </a:r>
            <a:r>
              <a:rPr lang="en-GB" sz="2000" spc="-1" dirty="0">
                <a:latin typeface="Garamond"/>
                <a:ea typeface="Arial"/>
              </a:rPr>
              <a:t> </a:t>
            </a:r>
            <a:endParaRPr lang="en-GB" sz="2000" b="0" strike="noStrike" spc="-1" dirty="0">
              <a:latin typeface="Garamond"/>
            </a:endParaRPr>
          </a:p>
          <a:p>
            <a:pPr>
              <a:lnSpc>
                <a:spcPct val="115000"/>
              </a:lnSpc>
            </a:pPr>
            <a:endParaRPr lang="en-GB" sz="2000" b="0" strike="noStrike" spc="-1" dirty="0">
              <a:latin typeface="Garamond"/>
            </a:endParaRPr>
          </a:p>
          <a:p>
            <a:pPr marL="457200" indent="-342265">
              <a:lnSpc>
                <a:spcPct val="115000"/>
              </a:lnSpc>
              <a:buClr>
                <a:srgbClr val="595959"/>
              </a:buClr>
              <a:buFont typeface="Arial"/>
              <a:buChar char="●"/>
            </a:pPr>
            <a:r>
              <a:rPr lang="en-GB" sz="2000" b="0" strike="noStrike" spc="-1" dirty="0">
                <a:latin typeface="Garamond"/>
                <a:ea typeface="Arial"/>
              </a:rPr>
              <a:t>In 2000, Japan had a life expectancy twice larger than that of Sierra Leone</a:t>
            </a:r>
            <a:endParaRPr lang="en-GB" sz="2000" b="0" strike="noStrike" spc="-1" dirty="0">
              <a:latin typeface="Garamond"/>
            </a:endParaRPr>
          </a:p>
        </p:txBody>
      </p:sp>
      <p:pic>
        <p:nvPicPr>
          <p:cNvPr id="332" name="内容占位符 8"/>
          <p:cNvPicPr/>
          <p:nvPr/>
        </p:nvPicPr>
        <p:blipFill>
          <a:blip r:embed="rId2"/>
          <a:stretch/>
        </p:blipFill>
        <p:spPr>
          <a:xfrm>
            <a:off x="628560" y="1531800"/>
            <a:ext cx="3885840" cy="29386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TextShape 1"/>
          <p:cNvSpPr txBox="1"/>
          <p:nvPr/>
        </p:nvSpPr>
        <p:spPr>
          <a:xfrm>
            <a:off x="628560" y="384840"/>
            <a:ext cx="7287788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 anchor="t"/>
          <a:lstStyle/>
          <a:p>
            <a:r>
              <a:rPr lang="en-GB" sz="3600" b="1" spc="-1" dirty="0">
                <a:solidFill>
                  <a:srgbClr val="00B050"/>
                </a:solidFill>
                <a:latin typeface="Garamond"/>
              </a:rPr>
              <a:t>What creates this gap</a:t>
            </a:r>
            <a:r>
              <a:rPr lang="en-GB" sz="3600" b="1" spc="-1" dirty="0">
                <a:solidFill>
                  <a:srgbClr val="00B050"/>
                </a:solidFill>
                <a:latin typeface="Garamond"/>
                <a:cs typeface="Arial"/>
              </a:rPr>
              <a:t>?</a:t>
            </a:r>
            <a:endParaRPr lang="en-US">
              <a:latin typeface="Garamond"/>
              <a:cs typeface="Arial"/>
            </a:endParaRPr>
          </a:p>
        </p:txBody>
      </p:sp>
      <p:sp>
        <p:nvSpPr>
          <p:cNvPr id="334" name="TextShape 2"/>
          <p:cNvSpPr txBox="1"/>
          <p:nvPr/>
        </p:nvSpPr>
        <p:spPr>
          <a:xfrm>
            <a:off x="4801768" y="1002457"/>
            <a:ext cx="4198547" cy="3899238"/>
          </a:xfrm>
          <a:prstGeom prst="rect">
            <a:avLst/>
          </a:prstGeom>
          <a:noFill/>
          <a:ln>
            <a:noFill/>
          </a:ln>
        </p:spPr>
        <p:txBody>
          <a:bodyPr tIns="91440" bIns="91440" anchor="t"/>
          <a:lstStyle/>
          <a:p>
            <a:pPr marL="457200" indent="-342265">
              <a:lnSpc>
                <a:spcPct val="150000"/>
              </a:lnSpc>
              <a:buClr>
                <a:srgbClr val="595959"/>
              </a:buClr>
              <a:buFont typeface="Arial"/>
              <a:buChar char="●"/>
            </a:pPr>
            <a:r>
              <a:rPr lang="en-GB" spc="-1" dirty="0">
                <a:latin typeface="Garamond"/>
                <a:ea typeface="Arial"/>
                <a:cs typeface="Arial"/>
              </a:rPr>
              <a:t>Top and Bottom 20</a:t>
            </a:r>
            <a:endParaRPr lang="en-US">
              <a:latin typeface="Garamond"/>
            </a:endParaRPr>
          </a:p>
          <a:p>
            <a:pPr marL="457200" indent="-342265">
              <a:lnSpc>
                <a:spcPct val="150000"/>
              </a:lnSpc>
              <a:buClr>
                <a:srgbClr val="595959"/>
              </a:buClr>
              <a:buFont typeface="Arial"/>
              <a:buChar char="●"/>
            </a:pPr>
            <a:r>
              <a:rPr lang="en-GB" spc="-1" dirty="0">
                <a:latin typeface="Garamond"/>
                <a:ea typeface="Arial"/>
                <a:cs typeface="Arial"/>
              </a:rPr>
              <a:t>GDP per capita has a clear effect on the difference between them</a:t>
            </a:r>
          </a:p>
          <a:p>
            <a:pPr marL="457200" indent="-342265">
              <a:lnSpc>
                <a:spcPct val="150000"/>
              </a:lnSpc>
              <a:buClr>
                <a:srgbClr val="595959"/>
              </a:buClr>
              <a:buFont typeface="Arial"/>
              <a:buChar char="●"/>
            </a:pPr>
            <a:endParaRPr lang="en-GB" spc="-1" dirty="0">
              <a:latin typeface="Garamond"/>
              <a:ea typeface="Arial"/>
            </a:endParaRPr>
          </a:p>
          <a:p>
            <a:pPr marL="457200" indent="-342265">
              <a:lnSpc>
                <a:spcPct val="150000"/>
              </a:lnSpc>
              <a:buClr>
                <a:srgbClr val="595959"/>
              </a:buClr>
              <a:buFont typeface="Arial"/>
              <a:buChar char="●"/>
            </a:pPr>
            <a:r>
              <a:rPr lang="en-GB" spc="-1" dirty="0">
                <a:latin typeface="Garamond"/>
                <a:ea typeface="Arial"/>
              </a:rPr>
              <a:t>Interesting observation: BMI of 24 is considered healthy, bottom</a:t>
            </a:r>
            <a:r>
              <a:rPr lang="en-GB" spc="-1" dirty="0">
                <a:latin typeface="Garamond"/>
                <a:cs typeface="Arial"/>
              </a:rPr>
              <a:t> 20 countries are closer to this number</a:t>
            </a:r>
            <a:endParaRPr lang="en-GB" b="0" strike="noStrike" spc="-1" dirty="0">
              <a:latin typeface="Garamond"/>
              <a:cs typeface="Arial"/>
            </a:endParaRPr>
          </a:p>
          <a:p>
            <a:pPr marL="457200" indent="-342265">
              <a:lnSpc>
                <a:spcPct val="150000"/>
              </a:lnSpc>
              <a:buClr>
                <a:srgbClr val="595959"/>
              </a:buClr>
              <a:buFont typeface="Arial"/>
              <a:buChar char="●"/>
            </a:pPr>
            <a:r>
              <a:rPr lang="en-GB" spc="-1" dirty="0">
                <a:latin typeface="Garamond"/>
              </a:rPr>
              <a:t>This may be related</a:t>
            </a:r>
            <a:r>
              <a:rPr lang="en-GB" spc="-1" dirty="0">
                <a:latin typeface="Garamond"/>
                <a:cs typeface="Arial"/>
              </a:rPr>
              <a:t> to lack of enough nutrition in low GDP countries</a:t>
            </a:r>
            <a:endParaRPr lang="en-GB" b="0" strike="noStrike" spc="-1" dirty="0">
              <a:latin typeface="Garamond"/>
              <a:cs typeface="Arial"/>
            </a:endParaRPr>
          </a:p>
        </p:txBody>
      </p:sp>
      <p:sp>
        <p:nvSpPr>
          <p:cNvPr id="335" name="CustomShape 3"/>
          <p:cNvSpPr/>
          <p:nvPr/>
        </p:nvSpPr>
        <p:spPr>
          <a:xfrm>
            <a:off x="628560" y="1739160"/>
            <a:ext cx="3656160" cy="465840"/>
          </a:xfrm>
          <a:prstGeom prst="ellipse">
            <a:avLst/>
          </a:prstGeom>
          <a:noFill/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6" name="CustomShape 4"/>
          <p:cNvSpPr/>
          <p:nvPr/>
        </p:nvSpPr>
        <p:spPr>
          <a:xfrm>
            <a:off x="628560" y="3308040"/>
            <a:ext cx="858960" cy="1142640"/>
          </a:xfrm>
          <a:prstGeom prst="ellipse">
            <a:avLst/>
          </a:prstGeom>
          <a:noFill/>
          <a:ln>
            <a:solidFill>
              <a:srgbClr val="0070C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37" name="内容占位符 13"/>
          <p:cNvPicPr/>
          <p:nvPr/>
        </p:nvPicPr>
        <p:blipFill>
          <a:blip r:embed="rId2"/>
          <a:stretch/>
        </p:blipFill>
        <p:spPr>
          <a:xfrm>
            <a:off x="695880" y="1370160"/>
            <a:ext cx="3751560" cy="32619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TextShape 1"/>
          <p:cNvSpPr txBox="1"/>
          <p:nvPr/>
        </p:nvSpPr>
        <p:spPr>
          <a:xfrm>
            <a:off x="4769419" y="1185769"/>
            <a:ext cx="3885840" cy="3521832"/>
          </a:xfrm>
          <a:prstGeom prst="rect">
            <a:avLst/>
          </a:prstGeom>
          <a:noFill/>
          <a:ln>
            <a:noFill/>
          </a:ln>
        </p:spPr>
        <p:txBody>
          <a:bodyPr tIns="91440" bIns="91440" anchor="t"/>
          <a:lstStyle/>
          <a:p>
            <a:pPr marL="457200" indent="-342265">
              <a:lnSpc>
                <a:spcPct val="115000"/>
              </a:lnSpc>
              <a:buClr>
                <a:srgbClr val="595959"/>
              </a:buClr>
              <a:buFont typeface="Arial"/>
              <a:buChar char="●"/>
            </a:pPr>
            <a:r>
              <a:rPr lang="en-GB" sz="2000" b="0" strike="noStrike" spc="-1" dirty="0">
                <a:latin typeface="Garamond"/>
                <a:ea typeface="Arial"/>
              </a:rPr>
              <a:t>Despite similar coverage </a:t>
            </a:r>
            <a:r>
              <a:rPr lang="en-GB" sz="2000" spc="-1" dirty="0">
                <a:latin typeface="Garamond"/>
                <a:ea typeface="Arial"/>
              </a:rPr>
              <a:t>of important vaccines,</a:t>
            </a:r>
            <a:r>
              <a:rPr lang="en-GB" sz="2000" b="0" strike="noStrike" spc="-1" dirty="0">
                <a:latin typeface="Garamond"/>
                <a:ea typeface="Arial"/>
              </a:rPr>
              <a:t> poor countries are still </a:t>
            </a:r>
            <a:r>
              <a:rPr lang="en-GB" sz="2000" spc="-1" dirty="0">
                <a:latin typeface="Garamond"/>
                <a:ea typeface="Arial"/>
              </a:rPr>
              <a:t>suffering</a:t>
            </a:r>
          </a:p>
          <a:p>
            <a:pPr marL="457200" indent="-342265">
              <a:lnSpc>
                <a:spcPct val="114999"/>
              </a:lnSpc>
              <a:buClr>
                <a:srgbClr val="595959"/>
              </a:buClr>
              <a:buFont typeface="Arial"/>
              <a:buChar char="●"/>
            </a:pPr>
            <a:endParaRPr lang="en-GB" sz="2000" spc="-1" dirty="0">
              <a:latin typeface="Garamond"/>
              <a:ea typeface="Arial"/>
            </a:endParaRPr>
          </a:p>
          <a:p>
            <a:pPr marL="457200" indent="-342265">
              <a:lnSpc>
                <a:spcPct val="114999"/>
              </a:lnSpc>
              <a:buClr>
                <a:srgbClr val="595959"/>
              </a:buClr>
              <a:buFont typeface="Arial"/>
              <a:buChar char="●"/>
            </a:pPr>
            <a:r>
              <a:rPr lang="en-GB" sz="2000" spc="-1" dirty="0">
                <a:latin typeface="Garamond"/>
                <a:ea typeface="Arial"/>
                <a:cs typeface="Arial"/>
              </a:rPr>
              <a:t>Relevance is harder to assess in this situation</a:t>
            </a:r>
          </a:p>
          <a:p>
            <a:pPr marL="457200" indent="-342265">
              <a:lnSpc>
                <a:spcPct val="114999"/>
              </a:lnSpc>
              <a:buClr>
                <a:srgbClr val="595959"/>
              </a:buClr>
              <a:buFont typeface="Arial"/>
              <a:buChar char="●"/>
            </a:pPr>
            <a:endParaRPr lang="en-GB" sz="2000" b="0" strike="noStrike" spc="-1" dirty="0">
              <a:latin typeface="Garamond"/>
              <a:cs typeface="Arial"/>
            </a:endParaRPr>
          </a:p>
          <a:p>
            <a:pPr marL="457200" indent="-342265">
              <a:lnSpc>
                <a:spcPct val="114999"/>
              </a:lnSpc>
              <a:buClr>
                <a:srgbClr val="595959"/>
              </a:buClr>
              <a:buFont typeface="Arial"/>
              <a:buChar char="●"/>
            </a:pPr>
            <a:r>
              <a:rPr lang="en-GB" sz="2000" spc="-1" dirty="0">
                <a:latin typeface="Garamond"/>
                <a:cs typeface="Arial"/>
              </a:rPr>
              <a:t>We need a better method to decide on the relevance of each feature</a:t>
            </a:r>
          </a:p>
          <a:p>
            <a:pPr marL="114935">
              <a:lnSpc>
                <a:spcPct val="114999"/>
              </a:lnSpc>
              <a:buClr>
                <a:srgbClr val="595959"/>
              </a:buClr>
            </a:pPr>
            <a:endParaRPr lang="en-GB" sz="2000" spc="-1" dirty="0">
              <a:latin typeface="Garamond"/>
              <a:cs typeface="Arial"/>
            </a:endParaRPr>
          </a:p>
        </p:txBody>
      </p:sp>
      <p:sp>
        <p:nvSpPr>
          <p:cNvPr id="340" name="CustomShape 3"/>
          <p:cNvSpPr/>
          <p:nvPr/>
        </p:nvSpPr>
        <p:spPr>
          <a:xfrm>
            <a:off x="1013040" y="1739160"/>
            <a:ext cx="2913120" cy="832320"/>
          </a:xfrm>
          <a:prstGeom prst="ellipse">
            <a:avLst/>
          </a:prstGeom>
          <a:noFill/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1" name="CustomShape 4"/>
          <p:cNvSpPr/>
          <p:nvPr/>
        </p:nvSpPr>
        <p:spPr>
          <a:xfrm>
            <a:off x="1441800" y="3209400"/>
            <a:ext cx="2574000" cy="743760"/>
          </a:xfrm>
          <a:prstGeom prst="ellipse">
            <a:avLst/>
          </a:prstGeom>
          <a:noFill/>
          <a:ln>
            <a:solidFill>
              <a:srgbClr val="0070C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42" name="内容占位符 13"/>
          <p:cNvPicPr/>
          <p:nvPr/>
        </p:nvPicPr>
        <p:blipFill>
          <a:blip r:embed="rId2"/>
          <a:stretch/>
        </p:blipFill>
        <p:spPr>
          <a:xfrm>
            <a:off x="628560" y="1375920"/>
            <a:ext cx="3885840" cy="3250080"/>
          </a:xfrm>
          <a:prstGeom prst="rect">
            <a:avLst/>
          </a:prstGeom>
          <a:ln>
            <a:noFill/>
          </a:ln>
        </p:spPr>
      </p:pic>
      <p:sp>
        <p:nvSpPr>
          <p:cNvPr id="2" name="TextShape 1">
            <a:extLst>
              <a:ext uri="{FF2B5EF4-FFF2-40B4-BE49-F238E27FC236}">
                <a16:creationId xmlns:a16="http://schemas.microsoft.com/office/drawing/2014/main" id="{CB0ADC36-6F7D-4028-96E0-EFD842F59936}"/>
              </a:ext>
            </a:extLst>
          </p:cNvPr>
          <p:cNvSpPr txBox="1"/>
          <p:nvPr/>
        </p:nvSpPr>
        <p:spPr>
          <a:xfrm>
            <a:off x="628560" y="384840"/>
            <a:ext cx="7287788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 anchor="t"/>
          <a:lstStyle/>
          <a:p>
            <a:r>
              <a:rPr lang="en-GB" sz="3600" b="1" spc="-1" dirty="0">
                <a:solidFill>
                  <a:srgbClr val="00B050"/>
                </a:solidFill>
                <a:latin typeface="Garamond"/>
              </a:rPr>
              <a:t>What creates this gap</a:t>
            </a:r>
            <a:r>
              <a:rPr lang="en-GB" sz="3600" b="1" spc="-1" dirty="0">
                <a:solidFill>
                  <a:srgbClr val="00B050"/>
                </a:solidFill>
                <a:latin typeface="Garamond"/>
                <a:cs typeface="Arial"/>
              </a:rPr>
              <a:t>?</a:t>
            </a:r>
            <a:endParaRPr lang="en-US">
              <a:latin typeface="Garamond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TextShape 1"/>
          <p:cNvSpPr txBox="1"/>
          <p:nvPr/>
        </p:nvSpPr>
        <p:spPr>
          <a:xfrm>
            <a:off x="490320" y="450000"/>
            <a:ext cx="6367320" cy="40903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44" name="图片 3"/>
          <p:cNvPicPr/>
          <p:nvPr/>
        </p:nvPicPr>
        <p:blipFill>
          <a:blip r:embed="rId2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ln>
            <a:noFill/>
          </a:ln>
        </p:spPr>
      </p:pic>
      <p:sp>
        <p:nvSpPr>
          <p:cNvPr id="345" name="CustomShape 2"/>
          <p:cNvSpPr/>
          <p:nvPr/>
        </p:nvSpPr>
        <p:spPr>
          <a:xfrm>
            <a:off x="979920" y="1618560"/>
            <a:ext cx="3574800" cy="1737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/>
          <a:lstStyle/>
          <a:p>
            <a:pPr algn="ctr">
              <a:lnSpc>
                <a:spcPct val="100000"/>
              </a:lnSpc>
            </a:pPr>
            <a:r>
              <a:rPr lang="en-GB" sz="5400" b="1" strike="noStrike" spc="-1">
                <a:solidFill>
                  <a:srgbClr val="00B050"/>
                </a:solidFill>
                <a:latin typeface="Arial"/>
                <a:ea typeface="SimHei"/>
              </a:rPr>
              <a:t>Relevance</a:t>
            </a:r>
            <a:endParaRPr lang="en-GB" sz="54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GB" sz="5400" b="1" strike="noStrike" spc="-1">
                <a:solidFill>
                  <a:srgbClr val="00B050"/>
                </a:solidFill>
                <a:latin typeface="Arial"/>
                <a:ea typeface="SimHei"/>
              </a:rPr>
              <a:t>Analysis</a:t>
            </a:r>
            <a:endParaRPr lang="en-GB" sz="5400" b="0" strike="noStrike" spc="-1">
              <a:latin typeface="Arial"/>
            </a:endParaRPr>
          </a:p>
        </p:txBody>
      </p:sp>
      <p:sp>
        <p:nvSpPr>
          <p:cNvPr id="346" name="CustomShape 3"/>
          <p:cNvSpPr/>
          <p:nvPr/>
        </p:nvSpPr>
        <p:spPr>
          <a:xfrm>
            <a:off x="5949720" y="0"/>
            <a:ext cx="3202560" cy="5157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347" name="图片 4"/>
          <p:cNvPicPr/>
          <p:nvPr/>
        </p:nvPicPr>
        <p:blipFill>
          <a:blip r:embed="rId3"/>
          <a:stretch/>
        </p:blipFill>
        <p:spPr>
          <a:xfrm rot="5400000">
            <a:off x="5440680" y="1023120"/>
            <a:ext cx="4221000" cy="28137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CustomShape 1"/>
          <p:cNvSpPr/>
          <p:nvPr/>
        </p:nvSpPr>
        <p:spPr>
          <a:xfrm>
            <a:off x="1695600" y="0"/>
            <a:ext cx="2195280" cy="312876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49" name="CustomShape 2"/>
          <p:cNvSpPr/>
          <p:nvPr/>
        </p:nvSpPr>
        <p:spPr>
          <a:xfrm>
            <a:off x="0" y="1564560"/>
            <a:ext cx="1695240" cy="156276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50" name="CustomShape 3"/>
          <p:cNvSpPr/>
          <p:nvPr/>
        </p:nvSpPr>
        <p:spPr>
          <a:xfrm>
            <a:off x="8479800" y="4854240"/>
            <a:ext cx="564120" cy="295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1350" b="0" strike="noStrike" spc="-1">
                <a:solidFill>
                  <a:srgbClr val="595959"/>
                </a:solidFill>
                <a:latin typeface="Simple-Line-Icons"/>
                <a:ea typeface="宋体"/>
              </a:rPr>
              <a:t> </a:t>
            </a:r>
            <a:endParaRPr lang="en-GB" sz="1350" b="0" strike="noStrike" spc="-1">
              <a:latin typeface="Arial"/>
            </a:endParaRPr>
          </a:p>
        </p:txBody>
      </p:sp>
      <p:pic>
        <p:nvPicPr>
          <p:cNvPr id="351" name="图片 2"/>
          <p:cNvPicPr/>
          <p:nvPr/>
        </p:nvPicPr>
        <p:blipFill>
          <a:blip r:embed="rId2"/>
          <a:stretch/>
        </p:blipFill>
        <p:spPr>
          <a:xfrm>
            <a:off x="0" y="1577520"/>
            <a:ext cx="1695240" cy="1523520"/>
          </a:xfrm>
          <a:prstGeom prst="rect">
            <a:avLst/>
          </a:prstGeom>
          <a:ln>
            <a:noFill/>
          </a:ln>
        </p:spPr>
      </p:pic>
      <p:pic>
        <p:nvPicPr>
          <p:cNvPr id="352" name="图片 4"/>
          <p:cNvPicPr/>
          <p:nvPr/>
        </p:nvPicPr>
        <p:blipFill>
          <a:blip r:embed="rId3"/>
          <a:stretch/>
        </p:blipFill>
        <p:spPr>
          <a:xfrm>
            <a:off x="5659560" y="1635120"/>
            <a:ext cx="1788480" cy="1519920"/>
          </a:xfrm>
          <a:prstGeom prst="rect">
            <a:avLst/>
          </a:prstGeom>
          <a:ln>
            <a:noFill/>
          </a:ln>
        </p:spPr>
      </p:pic>
      <p:pic>
        <p:nvPicPr>
          <p:cNvPr id="353" name="图片 6"/>
          <p:cNvPicPr/>
          <p:nvPr/>
        </p:nvPicPr>
        <p:blipFill>
          <a:blip r:embed="rId4"/>
          <a:stretch/>
        </p:blipFill>
        <p:spPr>
          <a:xfrm>
            <a:off x="13320" y="2160"/>
            <a:ext cx="1681920" cy="1458720"/>
          </a:xfrm>
          <a:prstGeom prst="rect">
            <a:avLst/>
          </a:prstGeom>
          <a:ln>
            <a:noFill/>
          </a:ln>
        </p:spPr>
      </p:pic>
      <p:pic>
        <p:nvPicPr>
          <p:cNvPr id="354" name="图片 8"/>
          <p:cNvPicPr/>
          <p:nvPr/>
        </p:nvPicPr>
        <p:blipFill>
          <a:blip r:embed="rId5"/>
          <a:stretch/>
        </p:blipFill>
        <p:spPr>
          <a:xfrm>
            <a:off x="3398400" y="3197520"/>
            <a:ext cx="2195280" cy="1870560"/>
          </a:xfrm>
          <a:prstGeom prst="rect">
            <a:avLst/>
          </a:prstGeom>
          <a:ln>
            <a:noFill/>
          </a:ln>
        </p:spPr>
      </p:pic>
      <p:pic>
        <p:nvPicPr>
          <p:cNvPr id="355" name="图片 10"/>
          <p:cNvPicPr/>
          <p:nvPr/>
        </p:nvPicPr>
        <p:blipFill>
          <a:blip r:embed="rId6"/>
          <a:stretch/>
        </p:blipFill>
        <p:spPr>
          <a:xfrm>
            <a:off x="50760" y="3197520"/>
            <a:ext cx="3251880" cy="1875960"/>
          </a:xfrm>
          <a:prstGeom prst="rect">
            <a:avLst/>
          </a:prstGeom>
          <a:ln>
            <a:noFill/>
          </a:ln>
        </p:spPr>
      </p:pic>
      <p:pic>
        <p:nvPicPr>
          <p:cNvPr id="356" name="图片 12"/>
          <p:cNvPicPr/>
          <p:nvPr/>
        </p:nvPicPr>
        <p:blipFill>
          <a:blip r:embed="rId7"/>
          <a:stretch/>
        </p:blipFill>
        <p:spPr>
          <a:xfrm>
            <a:off x="1903320" y="254520"/>
            <a:ext cx="1779480" cy="1067400"/>
          </a:xfrm>
          <a:prstGeom prst="rect">
            <a:avLst/>
          </a:prstGeom>
          <a:ln>
            <a:noFill/>
          </a:ln>
        </p:spPr>
      </p:pic>
      <p:pic>
        <p:nvPicPr>
          <p:cNvPr id="357" name="图片 14"/>
          <p:cNvPicPr/>
          <p:nvPr/>
        </p:nvPicPr>
        <p:blipFill>
          <a:blip r:embed="rId8"/>
          <a:stretch/>
        </p:blipFill>
        <p:spPr>
          <a:xfrm>
            <a:off x="2058840" y="1478520"/>
            <a:ext cx="1468440" cy="1524600"/>
          </a:xfrm>
          <a:prstGeom prst="rect">
            <a:avLst/>
          </a:prstGeom>
          <a:ln>
            <a:noFill/>
          </a:ln>
        </p:spPr>
      </p:pic>
      <p:pic>
        <p:nvPicPr>
          <p:cNvPr id="358" name="图片 16"/>
          <p:cNvPicPr/>
          <p:nvPr/>
        </p:nvPicPr>
        <p:blipFill>
          <a:blip r:embed="rId9"/>
          <a:stretch/>
        </p:blipFill>
        <p:spPr>
          <a:xfrm>
            <a:off x="7296480" y="117720"/>
            <a:ext cx="1747080" cy="1289160"/>
          </a:xfrm>
          <a:prstGeom prst="rect">
            <a:avLst/>
          </a:prstGeom>
          <a:ln>
            <a:noFill/>
          </a:ln>
        </p:spPr>
      </p:pic>
      <p:pic>
        <p:nvPicPr>
          <p:cNvPr id="359" name="图片 18"/>
          <p:cNvPicPr/>
          <p:nvPr/>
        </p:nvPicPr>
        <p:blipFill>
          <a:blip r:embed="rId10"/>
          <a:stretch/>
        </p:blipFill>
        <p:spPr>
          <a:xfrm>
            <a:off x="5659560" y="102600"/>
            <a:ext cx="1593720" cy="1491840"/>
          </a:xfrm>
          <a:prstGeom prst="rect">
            <a:avLst/>
          </a:prstGeom>
          <a:ln>
            <a:noFill/>
          </a:ln>
        </p:spPr>
      </p:pic>
      <p:pic>
        <p:nvPicPr>
          <p:cNvPr id="360" name="图片 20"/>
          <p:cNvPicPr/>
          <p:nvPr/>
        </p:nvPicPr>
        <p:blipFill>
          <a:blip r:embed="rId11"/>
          <a:stretch/>
        </p:blipFill>
        <p:spPr>
          <a:xfrm>
            <a:off x="7631640" y="1564560"/>
            <a:ext cx="1156680" cy="1043280"/>
          </a:xfrm>
          <a:prstGeom prst="rect">
            <a:avLst/>
          </a:prstGeom>
          <a:ln>
            <a:noFill/>
          </a:ln>
        </p:spPr>
      </p:pic>
      <p:pic>
        <p:nvPicPr>
          <p:cNvPr id="361" name="图片 22"/>
          <p:cNvPicPr/>
          <p:nvPr/>
        </p:nvPicPr>
        <p:blipFill>
          <a:blip r:embed="rId12"/>
          <a:stretch/>
        </p:blipFill>
        <p:spPr>
          <a:xfrm>
            <a:off x="3935880" y="101520"/>
            <a:ext cx="1657800" cy="1259640"/>
          </a:xfrm>
          <a:prstGeom prst="rect">
            <a:avLst/>
          </a:prstGeom>
          <a:ln>
            <a:noFill/>
          </a:ln>
        </p:spPr>
      </p:pic>
      <p:pic>
        <p:nvPicPr>
          <p:cNvPr id="362" name="图片 24"/>
          <p:cNvPicPr/>
          <p:nvPr/>
        </p:nvPicPr>
        <p:blipFill>
          <a:blip r:embed="rId13"/>
          <a:stretch/>
        </p:blipFill>
        <p:spPr>
          <a:xfrm>
            <a:off x="3935880" y="1695240"/>
            <a:ext cx="1649880" cy="1288440"/>
          </a:xfrm>
          <a:prstGeom prst="rect">
            <a:avLst/>
          </a:prstGeom>
          <a:ln>
            <a:noFill/>
          </a:ln>
        </p:spPr>
      </p:pic>
      <p:pic>
        <p:nvPicPr>
          <p:cNvPr id="363" name="图片 26"/>
          <p:cNvPicPr/>
          <p:nvPr/>
        </p:nvPicPr>
        <p:blipFill>
          <a:blip r:embed="rId14"/>
          <a:stretch/>
        </p:blipFill>
        <p:spPr>
          <a:xfrm>
            <a:off x="6891120" y="4006080"/>
            <a:ext cx="1114200" cy="1114200"/>
          </a:xfrm>
          <a:prstGeom prst="rect">
            <a:avLst/>
          </a:prstGeom>
          <a:ln>
            <a:noFill/>
          </a:ln>
        </p:spPr>
      </p:pic>
      <p:sp>
        <p:nvSpPr>
          <p:cNvPr id="364" name="CustomShape 4"/>
          <p:cNvSpPr/>
          <p:nvPr/>
        </p:nvSpPr>
        <p:spPr>
          <a:xfrm>
            <a:off x="5594040" y="3242880"/>
            <a:ext cx="3623040" cy="640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algn="ctr">
              <a:lnSpc>
                <a:spcPct val="100000"/>
              </a:lnSpc>
            </a:pPr>
            <a:r>
              <a:rPr lang="en-GB" sz="3600" b="1" strike="noStrike" spc="-1">
                <a:solidFill>
                  <a:srgbClr val="00B050"/>
                </a:solidFill>
                <a:latin typeface="Arial"/>
                <a:ea typeface="Arial"/>
              </a:rPr>
              <a:t>19 Features</a:t>
            </a:r>
            <a:endParaRPr lang="en-GB" sz="36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CustomShape 1"/>
          <p:cNvSpPr/>
          <p:nvPr/>
        </p:nvSpPr>
        <p:spPr>
          <a:xfrm>
            <a:off x="319687" y="342255"/>
            <a:ext cx="7760190" cy="640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anchor="t"/>
          <a:lstStyle/>
          <a:p>
            <a:r>
              <a:rPr lang="en-GB" sz="3600" b="1" spc="-1" dirty="0">
                <a:solidFill>
                  <a:srgbClr val="00B050"/>
                </a:solidFill>
                <a:latin typeface="Garamond"/>
              </a:rPr>
              <a:t>Principal</a:t>
            </a:r>
            <a:r>
              <a:rPr lang="en-GB" sz="3600" b="1" spc="-1" dirty="0">
                <a:solidFill>
                  <a:srgbClr val="00B050"/>
                </a:solidFill>
                <a:latin typeface="Garamond"/>
                <a:cs typeface="Arial"/>
              </a:rPr>
              <a:t> Component Analysis </a:t>
            </a:r>
            <a:endParaRPr lang="en-US">
              <a:latin typeface="Garamond"/>
              <a:cs typeface="Arial"/>
            </a:endParaRPr>
          </a:p>
        </p:txBody>
      </p:sp>
      <p:sp>
        <p:nvSpPr>
          <p:cNvPr id="366" name="CustomShape 2"/>
          <p:cNvSpPr/>
          <p:nvPr/>
        </p:nvSpPr>
        <p:spPr>
          <a:xfrm>
            <a:off x="205557" y="1448426"/>
            <a:ext cx="4465111" cy="180201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/>
          <a:lstStyle/>
          <a:p>
            <a:pPr marL="114300">
              <a:lnSpc>
                <a:spcPct val="100000"/>
              </a:lnSpc>
              <a:spcBef>
                <a:spcPts val="1599"/>
              </a:spcBef>
            </a:pPr>
            <a:r>
              <a:rPr lang="en-GB" sz="2400" b="1" strike="noStrike" spc="-1" dirty="0">
                <a:latin typeface="Garamond"/>
                <a:ea typeface="Arial"/>
              </a:rPr>
              <a:t>Goal</a:t>
            </a:r>
            <a:endParaRPr lang="en-GB" sz="2400" b="0" strike="noStrike" spc="-1">
              <a:latin typeface="Garamond"/>
              <a:cs typeface="Arial"/>
            </a:endParaRPr>
          </a:p>
          <a:p>
            <a:pPr marL="457200" indent="-342265">
              <a:spcBef>
                <a:spcPts val="1599"/>
              </a:spcBef>
              <a:buClr>
                <a:srgbClr val="000000"/>
              </a:buClr>
              <a:buFont typeface="Arial"/>
              <a:buChar char="●"/>
            </a:pPr>
            <a:r>
              <a:rPr lang="en-GB" sz="2400" b="0" strike="noStrike" spc="-1" dirty="0">
                <a:latin typeface="Garamond"/>
                <a:ea typeface="Arial"/>
              </a:rPr>
              <a:t>Select </a:t>
            </a:r>
            <a:r>
              <a:rPr lang="en-GB" sz="2400" spc="-1" dirty="0">
                <a:latin typeface="Garamond"/>
                <a:ea typeface="Arial"/>
              </a:rPr>
              <a:t>the most</a:t>
            </a:r>
            <a:r>
              <a:rPr lang="en-GB" sz="2400" b="0" strike="noStrike" spc="-1" dirty="0">
                <a:latin typeface="Garamond"/>
                <a:ea typeface="Arial"/>
              </a:rPr>
              <a:t> relevant features</a:t>
            </a:r>
            <a:endParaRPr lang="en-GB" sz="2400" b="0" strike="noStrike" spc="-1">
              <a:latin typeface="Garamond"/>
              <a:cs typeface="Arial"/>
            </a:endParaRPr>
          </a:p>
          <a:p>
            <a:pPr marL="457200" indent="-342265">
              <a:spcBef>
                <a:spcPts val="1599"/>
              </a:spcBef>
              <a:buClr>
                <a:srgbClr val="000000"/>
              </a:buClr>
              <a:buFont typeface="Arial"/>
              <a:buChar char="●"/>
            </a:pPr>
            <a:r>
              <a:rPr lang="en-GB" sz="2400" spc="-1" dirty="0">
                <a:latin typeface="Garamond"/>
                <a:cs typeface="Arial"/>
              </a:rPr>
              <a:t>Make more accurate statements</a:t>
            </a:r>
            <a:endParaRPr lang="en-GB" sz="2400" b="0" strike="noStrike" spc="-1" dirty="0">
              <a:latin typeface="Garamond"/>
              <a:cs typeface="Arial"/>
            </a:endParaRPr>
          </a:p>
        </p:txBody>
      </p:sp>
      <p:sp>
        <p:nvSpPr>
          <p:cNvPr id="367" name="CustomShape 3"/>
          <p:cNvSpPr/>
          <p:nvPr/>
        </p:nvSpPr>
        <p:spPr>
          <a:xfrm>
            <a:off x="5030249" y="1620265"/>
            <a:ext cx="3281760" cy="4246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/>
          <a:lstStyle/>
          <a:p>
            <a:pPr marL="114300">
              <a:lnSpc>
                <a:spcPct val="100000"/>
              </a:lnSpc>
              <a:spcBef>
                <a:spcPts val="1599"/>
              </a:spcBef>
            </a:pPr>
            <a:r>
              <a:rPr lang="en-GB" sz="2000" b="1" strike="noStrike" spc="-1" dirty="0">
                <a:solidFill>
                  <a:srgbClr val="059E4B"/>
                </a:solidFill>
                <a:latin typeface="Garamond"/>
                <a:ea typeface="Arial"/>
              </a:rPr>
              <a:t>6 most relevant </a:t>
            </a:r>
            <a:r>
              <a:rPr lang="en-GB" sz="2000" b="1" spc="-1" dirty="0">
                <a:solidFill>
                  <a:srgbClr val="059E4B"/>
                </a:solidFill>
                <a:latin typeface="Garamond"/>
                <a:ea typeface="Arial"/>
              </a:rPr>
              <a:t>Features</a:t>
            </a:r>
            <a:r>
              <a:rPr lang="en-GB" sz="2000" b="1" spc="-1" dirty="0">
                <a:solidFill>
                  <a:srgbClr val="059E4B"/>
                </a:solidFill>
                <a:latin typeface="Garamond"/>
                <a:cs typeface="Arial"/>
              </a:rPr>
              <a:t>:</a:t>
            </a:r>
            <a:endParaRPr lang="en-GB" sz="2000" b="0" strike="noStrike" spc="-1" dirty="0">
              <a:latin typeface="Garamond"/>
              <a:cs typeface="Arial"/>
            </a:endParaRPr>
          </a:p>
          <a:p>
            <a:pPr marL="457200" indent="-342265">
              <a:lnSpc>
                <a:spcPct val="100000"/>
              </a:lnSpc>
              <a:spcBef>
                <a:spcPts val="1599"/>
              </a:spcBef>
              <a:buClr>
                <a:srgbClr val="000000"/>
              </a:buClr>
              <a:buFont typeface="Arial"/>
              <a:buChar char="●"/>
            </a:pPr>
            <a:r>
              <a:rPr lang="en-GB" sz="2000" b="0" strike="noStrike" spc="-1" dirty="0">
                <a:solidFill>
                  <a:srgbClr val="059E4B"/>
                </a:solidFill>
                <a:latin typeface="Garamond"/>
                <a:ea typeface="Arial"/>
              </a:rPr>
              <a:t>GDP</a:t>
            </a:r>
            <a:endParaRPr lang="en-GB" sz="2000" b="0" strike="noStrike" spc="-1" dirty="0">
              <a:latin typeface="Garamond"/>
              <a:cs typeface="Arial"/>
            </a:endParaRPr>
          </a:p>
          <a:p>
            <a:pPr marL="457200" indent="-342265">
              <a:lnSpc>
                <a:spcPct val="100000"/>
              </a:lnSpc>
              <a:spcBef>
                <a:spcPts val="1599"/>
              </a:spcBef>
              <a:buClr>
                <a:srgbClr val="000000"/>
              </a:buClr>
              <a:buFont typeface="Arial"/>
              <a:buChar char="●"/>
            </a:pPr>
            <a:r>
              <a:rPr lang="en-GB" sz="2000" b="0" strike="noStrike" spc="-1" dirty="0">
                <a:solidFill>
                  <a:srgbClr val="059E4B"/>
                </a:solidFill>
                <a:latin typeface="Garamond"/>
                <a:ea typeface="Arial"/>
              </a:rPr>
              <a:t>HIV</a:t>
            </a:r>
            <a:endParaRPr lang="en-GB" sz="2000" b="0" strike="noStrike" spc="-1" dirty="0">
              <a:latin typeface="Garamond"/>
              <a:cs typeface="Arial"/>
            </a:endParaRPr>
          </a:p>
          <a:p>
            <a:pPr marL="457200" indent="-342265">
              <a:lnSpc>
                <a:spcPct val="100000"/>
              </a:lnSpc>
              <a:spcBef>
                <a:spcPts val="1599"/>
              </a:spcBef>
              <a:buClr>
                <a:srgbClr val="000000"/>
              </a:buClr>
              <a:buFont typeface="Arial"/>
              <a:buChar char="●"/>
            </a:pPr>
            <a:r>
              <a:rPr lang="en-GB" sz="2000" b="0" strike="noStrike" spc="-1" dirty="0">
                <a:solidFill>
                  <a:srgbClr val="059E4B"/>
                </a:solidFill>
                <a:latin typeface="Garamond"/>
                <a:ea typeface="Arial"/>
              </a:rPr>
              <a:t>Hepatitis B</a:t>
            </a:r>
            <a:endParaRPr lang="en-GB" sz="2000" b="0" strike="noStrike" spc="-1" dirty="0">
              <a:latin typeface="Garamond"/>
              <a:cs typeface="Arial"/>
            </a:endParaRPr>
          </a:p>
          <a:p>
            <a:pPr marL="457200" indent="-342265">
              <a:lnSpc>
                <a:spcPct val="100000"/>
              </a:lnSpc>
              <a:spcBef>
                <a:spcPts val="1599"/>
              </a:spcBef>
              <a:buClr>
                <a:srgbClr val="000000"/>
              </a:buClr>
              <a:buFont typeface="Arial"/>
              <a:buChar char="●"/>
            </a:pPr>
            <a:r>
              <a:rPr lang="en-GB" sz="2000" b="0" strike="noStrike" spc="-1" dirty="0">
                <a:solidFill>
                  <a:srgbClr val="059E4B"/>
                </a:solidFill>
                <a:latin typeface="Garamond"/>
                <a:ea typeface="Arial"/>
              </a:rPr>
              <a:t>Adult Mortality</a:t>
            </a:r>
            <a:endParaRPr lang="en-GB" sz="2000" b="0" strike="noStrike" spc="-1" dirty="0">
              <a:latin typeface="Garamond"/>
              <a:cs typeface="Arial"/>
            </a:endParaRPr>
          </a:p>
          <a:p>
            <a:pPr marL="457200" indent="-342265">
              <a:spcBef>
                <a:spcPts val="1599"/>
              </a:spcBef>
              <a:buClr>
                <a:srgbClr val="000000"/>
              </a:buClr>
              <a:buFont typeface="Arial"/>
              <a:buChar char="●"/>
            </a:pPr>
            <a:r>
              <a:rPr lang="en-GB" sz="2000" b="0" strike="noStrike" spc="-1" dirty="0">
                <a:solidFill>
                  <a:srgbClr val="059E4B"/>
                </a:solidFill>
                <a:latin typeface="Garamond"/>
                <a:ea typeface="Arial"/>
              </a:rPr>
              <a:t>Income </a:t>
            </a:r>
            <a:r>
              <a:rPr lang="en-GB" sz="2000" spc="-1" dirty="0">
                <a:solidFill>
                  <a:srgbClr val="059E4B"/>
                </a:solidFill>
                <a:latin typeface="Garamond"/>
                <a:ea typeface="Arial"/>
              </a:rPr>
              <a:t>comp</a:t>
            </a:r>
            <a:r>
              <a:rPr lang="en-GB" sz="2000" spc="-1" dirty="0">
                <a:solidFill>
                  <a:srgbClr val="059E4B"/>
                </a:solidFill>
                <a:latin typeface="Garamond"/>
                <a:cs typeface="Arial"/>
              </a:rPr>
              <a:t>. index</a:t>
            </a:r>
            <a:endParaRPr lang="en-GB" sz="2000" b="0" strike="noStrike" spc="-1" dirty="0">
              <a:latin typeface="Garamond"/>
              <a:cs typeface="Arial"/>
            </a:endParaRPr>
          </a:p>
          <a:p>
            <a:pPr marL="457200" indent="-342265">
              <a:spcBef>
                <a:spcPts val="1599"/>
              </a:spcBef>
              <a:buClr>
                <a:srgbClr val="000000"/>
              </a:buClr>
              <a:buFont typeface="Arial"/>
              <a:buChar char="●"/>
            </a:pPr>
            <a:r>
              <a:rPr lang="en-GB" sz="2000" b="0" strike="noStrike" spc="-1" dirty="0">
                <a:solidFill>
                  <a:srgbClr val="059E4B"/>
                </a:solidFill>
                <a:latin typeface="Garamond"/>
                <a:ea typeface="Arial"/>
              </a:rPr>
              <a:t>Schooling</a:t>
            </a:r>
            <a:r>
              <a:rPr lang="en-GB" sz="2000" spc="-1" dirty="0">
                <a:solidFill>
                  <a:srgbClr val="059E4B"/>
                </a:solidFill>
                <a:latin typeface="Garamond"/>
                <a:cs typeface="Arial"/>
              </a:rPr>
              <a:t> (may be tied to GDP)</a:t>
            </a:r>
            <a:endParaRPr lang="en-GB" sz="2000" b="0" strike="noStrike" spc="-1" dirty="0">
              <a:latin typeface="Garamond"/>
              <a:cs typeface="Arial"/>
            </a:endParaRPr>
          </a:p>
          <a:p>
            <a:pPr marL="114300">
              <a:lnSpc>
                <a:spcPct val="100000"/>
              </a:lnSpc>
              <a:spcBef>
                <a:spcPts val="1599"/>
              </a:spcBef>
            </a:pPr>
            <a:endParaRPr lang="en-GB" sz="2000" b="0" strike="noStrike" spc="-1" dirty="0">
              <a:latin typeface="Garamond"/>
              <a:cs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</a:pPr>
            <a:endParaRPr lang="en-GB" sz="2000" b="0" strike="noStrike" spc="-1" dirty="0">
              <a:latin typeface="Garamond"/>
            </a:endParaRPr>
          </a:p>
          <a:p>
            <a:pPr marL="114300">
              <a:lnSpc>
                <a:spcPct val="100000"/>
              </a:lnSpc>
              <a:spcBef>
                <a:spcPts val="1599"/>
              </a:spcBef>
            </a:pPr>
            <a:endParaRPr lang="en-GB" sz="2000" b="0" strike="noStrike" spc="-1" dirty="0">
              <a:latin typeface="Garamond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CustomShape 1"/>
          <p:cNvSpPr/>
          <p:nvPr/>
        </p:nvSpPr>
        <p:spPr>
          <a:xfrm>
            <a:off x="403614" y="216550"/>
            <a:ext cx="1559954" cy="73748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/>
          <a:lstStyle/>
          <a:p>
            <a:pPr algn="ctr">
              <a:lnSpc>
                <a:spcPct val="100000"/>
              </a:lnSpc>
            </a:pPr>
            <a:r>
              <a:rPr lang="en-GB" sz="3600" b="1" strike="noStrike" spc="-1">
                <a:solidFill>
                  <a:srgbClr val="00B050"/>
                </a:solidFill>
                <a:latin typeface="Arial"/>
                <a:ea typeface="Arial"/>
              </a:rPr>
              <a:t>PCA</a:t>
            </a:r>
            <a:endParaRPr lang="en-GB" sz="3600" b="0" strike="noStrike" spc="-1">
              <a:latin typeface="Arial"/>
            </a:endParaRPr>
          </a:p>
        </p:txBody>
      </p:sp>
      <p:pic>
        <p:nvPicPr>
          <p:cNvPr id="369" name="图片 7"/>
          <p:cNvPicPr/>
          <p:nvPr/>
        </p:nvPicPr>
        <p:blipFill>
          <a:blip r:embed="rId2"/>
          <a:stretch/>
        </p:blipFill>
        <p:spPr>
          <a:xfrm>
            <a:off x="2361138" y="2567248"/>
            <a:ext cx="3326760" cy="2411280"/>
          </a:xfrm>
          <a:prstGeom prst="rect">
            <a:avLst/>
          </a:prstGeom>
          <a:ln>
            <a:noFill/>
          </a:ln>
        </p:spPr>
      </p:pic>
      <p:pic>
        <p:nvPicPr>
          <p:cNvPr id="370" name="图片 9"/>
          <p:cNvPicPr/>
          <p:nvPr/>
        </p:nvPicPr>
        <p:blipFill>
          <a:blip r:embed="rId3"/>
          <a:stretch/>
        </p:blipFill>
        <p:spPr>
          <a:xfrm>
            <a:off x="5750179" y="2567248"/>
            <a:ext cx="3391200" cy="2462760"/>
          </a:xfrm>
          <a:prstGeom prst="rect">
            <a:avLst/>
          </a:prstGeom>
          <a:ln>
            <a:noFill/>
          </a:ln>
        </p:spPr>
      </p:pic>
      <p:pic>
        <p:nvPicPr>
          <p:cNvPr id="371" name="图片 10"/>
          <p:cNvPicPr/>
          <p:nvPr/>
        </p:nvPicPr>
        <p:blipFill>
          <a:blip r:embed="rId4"/>
          <a:stretch/>
        </p:blipFill>
        <p:spPr>
          <a:xfrm>
            <a:off x="5739137" y="156444"/>
            <a:ext cx="3326760" cy="2365560"/>
          </a:xfrm>
          <a:prstGeom prst="rect">
            <a:avLst/>
          </a:prstGeom>
          <a:ln>
            <a:noFill/>
          </a:ln>
        </p:spPr>
      </p:pic>
      <p:pic>
        <p:nvPicPr>
          <p:cNvPr id="372" name="图片 11"/>
          <p:cNvPicPr/>
          <p:nvPr/>
        </p:nvPicPr>
        <p:blipFill>
          <a:blip r:embed="rId5"/>
          <a:stretch/>
        </p:blipFill>
        <p:spPr>
          <a:xfrm>
            <a:off x="2361138" y="113312"/>
            <a:ext cx="3326760" cy="2365560"/>
          </a:xfrm>
          <a:prstGeom prst="rect">
            <a:avLst/>
          </a:prstGeom>
          <a:ln>
            <a:noFill/>
          </a:ln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A01F9CF9-F326-4FC4-BB79-D6AB8C435042}"/>
              </a:ext>
            </a:extLst>
          </p:cNvPr>
          <p:cNvSpPr/>
          <p:nvPr/>
        </p:nvSpPr>
        <p:spPr>
          <a:xfrm>
            <a:off x="4017753" y="653451"/>
            <a:ext cx="299769" cy="29976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9613F724-7CFC-466A-B411-27691EC7BB12}"/>
              </a:ext>
            </a:extLst>
          </p:cNvPr>
          <p:cNvCxnSpPr/>
          <p:nvPr/>
        </p:nvCxnSpPr>
        <p:spPr>
          <a:xfrm>
            <a:off x="4276545" y="847545"/>
            <a:ext cx="698740" cy="12724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E2D1DC8-FC3E-40EF-8917-045904F6F492}"/>
              </a:ext>
            </a:extLst>
          </p:cNvPr>
          <p:cNvSpPr txBox="1"/>
          <p:nvPr/>
        </p:nvSpPr>
        <p:spPr>
          <a:xfrm>
            <a:off x="235070" y="3340579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Higher Correlation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A64EFC6-6815-4F9D-8F79-051D055176AF}"/>
              </a:ext>
            </a:extLst>
          </p:cNvPr>
          <p:cNvSpPr txBox="1"/>
          <p:nvPr/>
        </p:nvSpPr>
        <p:spPr>
          <a:xfrm>
            <a:off x="288985" y="1388852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Lower Correlation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5" name="图片 4"/>
          <p:cNvPicPr/>
          <p:nvPr/>
        </p:nvPicPr>
        <p:blipFill>
          <a:blip r:embed="rId2"/>
          <a:stretch/>
        </p:blipFill>
        <p:spPr>
          <a:xfrm>
            <a:off x="39359" y="1082503"/>
            <a:ext cx="5373064" cy="3549453"/>
          </a:xfrm>
          <a:prstGeom prst="rect">
            <a:avLst/>
          </a:prstGeom>
          <a:ln>
            <a:noFill/>
          </a:ln>
        </p:spPr>
      </p:pic>
      <p:sp>
        <p:nvSpPr>
          <p:cNvPr id="376" name="CustomShape 1"/>
          <p:cNvSpPr/>
          <p:nvPr/>
        </p:nvSpPr>
        <p:spPr>
          <a:xfrm>
            <a:off x="5000985" y="742734"/>
            <a:ext cx="3836520" cy="423427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/>
          <a:lstStyle/>
          <a:p>
            <a:pPr marL="457200" indent="-342265">
              <a:lnSpc>
                <a:spcPct val="100000"/>
              </a:lnSpc>
              <a:spcBef>
                <a:spcPts val="1599"/>
              </a:spcBef>
              <a:buClr>
                <a:srgbClr val="000000"/>
              </a:buClr>
              <a:buFont typeface="Arial"/>
              <a:buChar char="●"/>
            </a:pPr>
            <a:r>
              <a:rPr lang="en-GB" b="0" strike="noStrike" spc="-1" dirty="0">
                <a:solidFill>
                  <a:srgbClr val="000000"/>
                </a:solidFill>
                <a:latin typeface="garamond"/>
                <a:ea typeface="Arial"/>
              </a:rPr>
              <a:t>Larger spots, higher GDP/</a:t>
            </a:r>
            <a:r>
              <a:rPr lang="en-GB" spc="-1" dirty="0">
                <a:solidFill>
                  <a:srgbClr val="000000"/>
                </a:solidFill>
                <a:latin typeface="garamond"/>
                <a:ea typeface="Arial"/>
              </a:rPr>
              <a:t>capita</a:t>
            </a:r>
            <a:endParaRPr lang="en-GB" b="0" strike="noStrike" spc="-1" dirty="0">
              <a:latin typeface="garamond"/>
              <a:cs typeface="Arial"/>
            </a:endParaRPr>
          </a:p>
          <a:p>
            <a:pPr marL="457200" indent="-342265">
              <a:spcBef>
                <a:spcPts val="1599"/>
              </a:spcBef>
              <a:buClr>
                <a:srgbClr val="000000"/>
              </a:buClr>
              <a:buFont typeface="Arial"/>
              <a:buChar char="●"/>
            </a:pPr>
            <a:r>
              <a:rPr lang="en-GB" b="0" strike="noStrike" spc="-1" dirty="0">
                <a:solidFill>
                  <a:srgbClr val="000000"/>
                </a:solidFill>
                <a:latin typeface="garamond"/>
                <a:ea typeface="Arial"/>
              </a:rPr>
              <a:t>Life expectancy </a:t>
            </a:r>
            <a:r>
              <a:rPr lang="en-GB" spc="-1" dirty="0">
                <a:solidFill>
                  <a:srgbClr val="000000"/>
                </a:solidFill>
                <a:latin typeface="garamond"/>
                <a:ea typeface="Arial"/>
              </a:rPr>
              <a:t>clearly</a:t>
            </a:r>
            <a:r>
              <a:rPr lang="en-GB" b="0" strike="noStrike" spc="-1" dirty="0">
                <a:solidFill>
                  <a:srgbClr val="000000"/>
                </a:solidFill>
                <a:latin typeface="garamond"/>
                <a:ea typeface="Arial"/>
              </a:rPr>
              <a:t> </a:t>
            </a:r>
            <a:r>
              <a:rPr lang="en-GB" spc="-1" dirty="0">
                <a:solidFill>
                  <a:srgbClr val="000000"/>
                </a:solidFill>
                <a:latin typeface="garamond"/>
                <a:ea typeface="Arial"/>
              </a:rPr>
              <a:t>positively</a:t>
            </a:r>
            <a:r>
              <a:rPr lang="en-GB" b="0" strike="noStrike" spc="-1" dirty="0">
                <a:solidFill>
                  <a:srgbClr val="000000"/>
                </a:solidFill>
                <a:latin typeface="garamond"/>
                <a:ea typeface="Arial"/>
              </a:rPr>
              <a:t> relevant with GDP</a:t>
            </a:r>
            <a:r>
              <a:rPr lang="en-GB" spc="-1" dirty="0">
                <a:solidFill>
                  <a:srgbClr val="000000"/>
                </a:solidFill>
                <a:latin typeface="garamond"/>
                <a:ea typeface="Arial"/>
              </a:rPr>
              <a:t> per capita</a:t>
            </a:r>
            <a:r>
              <a:rPr lang="en-GB" spc="-1" dirty="0">
                <a:latin typeface="garamond"/>
                <a:cs typeface="Arial"/>
              </a:rPr>
              <a:t> and development status</a:t>
            </a:r>
            <a:endParaRPr lang="en-GB" b="0" strike="noStrike" spc="-1" dirty="0">
              <a:latin typeface="garamond"/>
              <a:cs typeface="Arial"/>
            </a:endParaRPr>
          </a:p>
          <a:p>
            <a:pPr marL="457200" indent="-342265">
              <a:spcBef>
                <a:spcPts val="1599"/>
              </a:spcBef>
              <a:buClr>
                <a:srgbClr val="000000"/>
              </a:buClr>
              <a:buFont typeface="Arial"/>
              <a:buChar char="●"/>
            </a:pPr>
            <a:r>
              <a:rPr lang="en-GB" spc="-1" dirty="0">
                <a:solidFill>
                  <a:srgbClr val="000000"/>
                </a:solidFill>
                <a:latin typeface="garamond"/>
              </a:rPr>
              <a:t>A</a:t>
            </a:r>
            <a:r>
              <a:rPr lang="en-GB" spc="-1" dirty="0">
                <a:latin typeface="garamond"/>
                <a:cs typeface="Arial"/>
              </a:rPr>
              <a:t> negative, decaying exponential distribution. Fast increase in the beginning, very stable for the later stages.</a:t>
            </a:r>
            <a:endParaRPr lang="en-GB" b="0" strike="noStrike" spc="-1" dirty="0">
              <a:latin typeface="garamond"/>
              <a:cs typeface="Arial"/>
            </a:endParaRPr>
          </a:p>
          <a:p>
            <a:pPr marL="457200" indent="-342265">
              <a:spcBef>
                <a:spcPts val="1599"/>
              </a:spcBef>
              <a:buClr>
                <a:srgbClr val="000000"/>
              </a:buClr>
              <a:buFont typeface="Arial"/>
              <a:buChar char="●"/>
            </a:pPr>
            <a:r>
              <a:rPr lang="en-GB" b="0" strike="noStrike" spc="-1" dirty="0">
                <a:solidFill>
                  <a:srgbClr val="000000"/>
                </a:solidFill>
                <a:latin typeface="garamond"/>
                <a:ea typeface="Arial"/>
              </a:rPr>
              <a:t>Northern </a:t>
            </a:r>
            <a:r>
              <a:rPr lang="en-GB" spc="-1" dirty="0">
                <a:solidFill>
                  <a:srgbClr val="000000"/>
                </a:solidFill>
                <a:latin typeface="garamond"/>
                <a:ea typeface="Arial"/>
              </a:rPr>
              <a:t>Europe and</a:t>
            </a:r>
            <a:r>
              <a:rPr lang="en-GB" spc="-1" dirty="0">
                <a:latin typeface="garamond"/>
                <a:cs typeface="Arial"/>
              </a:rPr>
              <a:t> USA</a:t>
            </a:r>
            <a:endParaRPr lang="en-GB" b="0" strike="noStrike" spc="-1" dirty="0">
              <a:latin typeface="garamond"/>
              <a:cs typeface="Arial"/>
            </a:endParaRPr>
          </a:p>
          <a:p>
            <a:pPr marL="457200" indent="-342265">
              <a:lnSpc>
                <a:spcPct val="100000"/>
              </a:lnSpc>
              <a:spcBef>
                <a:spcPts val="1599"/>
              </a:spcBef>
              <a:buClr>
                <a:srgbClr val="000000"/>
              </a:buClr>
              <a:buFont typeface="Arial"/>
              <a:buChar char="●"/>
            </a:pPr>
            <a:r>
              <a:rPr lang="en-GB" b="0" strike="noStrike" spc="-1" dirty="0">
                <a:solidFill>
                  <a:srgbClr val="000000"/>
                </a:solidFill>
                <a:latin typeface="garamond"/>
                <a:ea typeface="Arial"/>
              </a:rPr>
              <a:t>Developing countries</a:t>
            </a:r>
            <a:endParaRPr lang="en-GB" b="0" strike="noStrike" spc="-1" dirty="0">
              <a:latin typeface="garamond"/>
              <a:cs typeface="Arial"/>
            </a:endParaRPr>
          </a:p>
        </p:txBody>
      </p:sp>
      <p:sp>
        <p:nvSpPr>
          <p:cNvPr id="377" name="CustomShape 2"/>
          <p:cNvSpPr/>
          <p:nvPr/>
        </p:nvSpPr>
        <p:spPr>
          <a:xfrm>
            <a:off x="114840" y="225360"/>
            <a:ext cx="6293160" cy="640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algn="ctr">
              <a:lnSpc>
                <a:spcPct val="100000"/>
              </a:lnSpc>
            </a:pPr>
            <a:r>
              <a:rPr lang="en-GB" sz="3600" b="1" strike="noStrike" spc="-1">
                <a:solidFill>
                  <a:srgbClr val="00B050"/>
                </a:solidFill>
                <a:latin typeface="Arial"/>
                <a:ea typeface="Arial"/>
              </a:rPr>
              <a:t>Life Expectancy vs GDP</a:t>
            </a:r>
            <a:endParaRPr lang="en-GB" sz="3600" b="0" strike="noStrike" spc="-1">
              <a:latin typeface="Arial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5EB0618-F5D7-4EC2-93AC-94141EEB0AB7}"/>
              </a:ext>
            </a:extLst>
          </p:cNvPr>
          <p:cNvCxnSpPr/>
          <p:nvPr/>
        </p:nvCxnSpPr>
        <p:spPr>
          <a:xfrm flipH="1">
            <a:off x="1708030" y="1494527"/>
            <a:ext cx="2156" cy="2736730"/>
          </a:xfrm>
          <a:prstGeom prst="straightConnector1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0" name="图片 2"/>
          <p:cNvPicPr/>
          <p:nvPr/>
        </p:nvPicPr>
        <p:blipFill>
          <a:blip r:embed="rId2"/>
          <a:stretch/>
        </p:blipFill>
        <p:spPr>
          <a:xfrm>
            <a:off x="112245" y="2471281"/>
            <a:ext cx="3081489" cy="2367153"/>
          </a:xfrm>
          <a:prstGeom prst="rect">
            <a:avLst/>
          </a:prstGeom>
          <a:ln>
            <a:noFill/>
          </a:ln>
        </p:spPr>
      </p:pic>
      <p:pic>
        <p:nvPicPr>
          <p:cNvPr id="381" name="图片 5"/>
          <p:cNvPicPr/>
          <p:nvPr/>
        </p:nvPicPr>
        <p:blipFill>
          <a:blip r:embed="rId3"/>
          <a:stretch/>
        </p:blipFill>
        <p:spPr>
          <a:xfrm>
            <a:off x="3060367" y="230454"/>
            <a:ext cx="3086393" cy="2236952"/>
          </a:xfrm>
          <a:prstGeom prst="rect">
            <a:avLst/>
          </a:prstGeom>
          <a:ln>
            <a:noFill/>
          </a:ln>
        </p:spPr>
      </p:pic>
      <p:pic>
        <p:nvPicPr>
          <p:cNvPr id="382" name="图片 3"/>
          <p:cNvPicPr/>
          <p:nvPr/>
        </p:nvPicPr>
        <p:blipFill>
          <a:blip r:embed="rId4"/>
          <a:stretch/>
        </p:blipFill>
        <p:spPr>
          <a:xfrm>
            <a:off x="3062111" y="2569167"/>
            <a:ext cx="3107959" cy="2268428"/>
          </a:xfrm>
          <a:prstGeom prst="rect">
            <a:avLst/>
          </a:prstGeom>
          <a:ln>
            <a:noFill/>
          </a:ln>
        </p:spPr>
      </p:pic>
      <p:pic>
        <p:nvPicPr>
          <p:cNvPr id="383" name="图片 7"/>
          <p:cNvPicPr/>
          <p:nvPr/>
        </p:nvPicPr>
        <p:blipFill>
          <a:blip r:embed="rId5"/>
          <a:stretch/>
        </p:blipFill>
        <p:spPr>
          <a:xfrm>
            <a:off x="898394" y="940249"/>
            <a:ext cx="1375200" cy="1168560"/>
          </a:xfrm>
          <a:prstGeom prst="rect">
            <a:avLst/>
          </a:prstGeom>
          <a:ln>
            <a:noFill/>
          </a:ln>
        </p:spPr>
      </p:pic>
      <p:sp>
        <p:nvSpPr>
          <p:cNvPr id="384" name="CustomShape 1"/>
          <p:cNvSpPr/>
          <p:nvPr/>
        </p:nvSpPr>
        <p:spPr>
          <a:xfrm>
            <a:off x="474534" y="143141"/>
            <a:ext cx="2351509" cy="640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anchor="t"/>
          <a:lstStyle/>
          <a:p>
            <a:pPr algn="ctr">
              <a:lnSpc>
                <a:spcPct val="100000"/>
              </a:lnSpc>
            </a:pPr>
            <a:r>
              <a:rPr lang="en-GB" sz="3600" b="1" spc="-1" dirty="0">
                <a:solidFill>
                  <a:srgbClr val="00B050"/>
                </a:solidFill>
                <a:latin typeface="Arial"/>
              </a:rPr>
              <a:t>Vaccines</a:t>
            </a:r>
            <a:endParaRPr lang="en-GB" sz="3600" b="0" strike="noStrike" spc="-1" dirty="0">
              <a:latin typeface="Arial"/>
            </a:endParaRPr>
          </a:p>
        </p:txBody>
      </p:sp>
      <p:sp>
        <p:nvSpPr>
          <p:cNvPr id="385" name="CustomShape 2"/>
          <p:cNvSpPr/>
          <p:nvPr/>
        </p:nvSpPr>
        <p:spPr>
          <a:xfrm>
            <a:off x="5992082" y="-703"/>
            <a:ext cx="3002158" cy="514202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/>
          <a:lstStyle/>
          <a:p>
            <a:pPr marL="457200" indent="-342265">
              <a:spcBef>
                <a:spcPts val="1599"/>
              </a:spcBef>
              <a:buClr>
                <a:srgbClr val="000000"/>
              </a:buClr>
              <a:buFont typeface="Arial"/>
              <a:buChar char="●"/>
            </a:pPr>
            <a:r>
              <a:rPr lang="en-GB" spc="-1" dirty="0">
                <a:solidFill>
                  <a:srgbClr val="000000"/>
                </a:solidFill>
                <a:latin typeface="garamond"/>
                <a:ea typeface="Arial"/>
              </a:rPr>
              <a:t>Positively related to life exp, but</a:t>
            </a:r>
            <a:r>
              <a:rPr lang="en-GB" spc="-1" dirty="0">
                <a:latin typeface="garamond"/>
                <a:cs typeface="Arial"/>
              </a:rPr>
              <a:t> the correlation is not too strong</a:t>
            </a:r>
            <a:endParaRPr lang="en-GB" b="0" strike="noStrike" spc="-1" dirty="0">
              <a:latin typeface="garamond"/>
              <a:cs typeface="Arial"/>
            </a:endParaRPr>
          </a:p>
          <a:p>
            <a:pPr marL="114935">
              <a:spcBef>
                <a:spcPts val="1599"/>
              </a:spcBef>
              <a:buClr>
                <a:srgbClr val="000000"/>
              </a:buClr>
            </a:pPr>
            <a:endParaRPr lang="en-GB" sz="800" spc="-1" dirty="0">
              <a:latin typeface="garamond"/>
              <a:ea typeface="Arial"/>
            </a:endParaRPr>
          </a:p>
          <a:p>
            <a:pPr marL="457200" indent="-342265">
              <a:spcBef>
                <a:spcPts val="1599"/>
              </a:spcBef>
              <a:buClr>
                <a:srgbClr val="000000"/>
              </a:buClr>
              <a:buFont typeface="Arial"/>
              <a:buChar char="●"/>
            </a:pPr>
            <a:r>
              <a:rPr lang="en-GB" spc="-1" dirty="0">
                <a:solidFill>
                  <a:srgbClr val="000000"/>
                </a:solidFill>
                <a:latin typeface="garamond"/>
                <a:ea typeface="Arial"/>
              </a:rPr>
              <a:t>All </a:t>
            </a:r>
            <a:r>
              <a:rPr lang="en-GB" b="0" strike="noStrike" spc="-1" dirty="0">
                <a:solidFill>
                  <a:srgbClr val="000000"/>
                </a:solidFill>
                <a:latin typeface="garamond"/>
                <a:ea typeface="Arial"/>
              </a:rPr>
              <a:t>the </a:t>
            </a:r>
            <a:r>
              <a:rPr lang="en-GB" spc="-1" dirty="0">
                <a:solidFill>
                  <a:srgbClr val="000000"/>
                </a:solidFill>
                <a:latin typeface="garamond"/>
                <a:ea typeface="Arial"/>
              </a:rPr>
              <a:t>vaccines</a:t>
            </a:r>
            <a:r>
              <a:rPr lang="en-GB" spc="-1" dirty="0">
                <a:latin typeface="garamond"/>
                <a:cs typeface="Arial"/>
              </a:rPr>
              <a:t> show a similar distribution when compared with life exp.</a:t>
            </a:r>
            <a:endParaRPr lang="en-GB" b="0" strike="noStrike" spc="-1" dirty="0">
              <a:latin typeface="garamond"/>
              <a:cs typeface="Arial"/>
            </a:endParaRPr>
          </a:p>
          <a:p>
            <a:pPr marL="114935">
              <a:spcBef>
                <a:spcPts val="1599"/>
              </a:spcBef>
              <a:buClr>
                <a:srgbClr val="000000"/>
              </a:buClr>
            </a:pPr>
            <a:endParaRPr lang="en-GB" sz="800" spc="-1" dirty="0">
              <a:latin typeface="garamond"/>
            </a:endParaRPr>
          </a:p>
          <a:p>
            <a:pPr marL="457200" indent="-342265">
              <a:spcBef>
                <a:spcPts val="1599"/>
              </a:spcBef>
              <a:buClr>
                <a:srgbClr val="000000"/>
              </a:buClr>
              <a:buFont typeface="Arial"/>
              <a:buChar char="●"/>
            </a:pPr>
            <a:r>
              <a:rPr lang="en-GB" spc="-1" dirty="0">
                <a:solidFill>
                  <a:srgbClr val="000000"/>
                </a:solidFill>
                <a:latin typeface="garamond"/>
              </a:rPr>
              <a:t>Features such as GDP</a:t>
            </a:r>
            <a:r>
              <a:rPr lang="en-GB" spc="-1" dirty="0">
                <a:latin typeface="garamond"/>
                <a:cs typeface="Arial"/>
              </a:rPr>
              <a:t>, adult mortality had stronger correlation</a:t>
            </a:r>
            <a:endParaRPr lang="en-GB" b="0" strike="noStrike" spc="-1" dirty="0">
              <a:latin typeface="garamond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Picture 4"/>
          <p:cNvPicPr/>
          <p:nvPr/>
        </p:nvPicPr>
        <p:blipFill>
          <a:blip r:embed="rId2"/>
          <a:stretch/>
        </p:blipFill>
        <p:spPr>
          <a:xfrm>
            <a:off x="5328000" y="288000"/>
            <a:ext cx="3049920" cy="4535640"/>
          </a:xfrm>
          <a:prstGeom prst="rect">
            <a:avLst/>
          </a:prstGeom>
          <a:ln>
            <a:noFill/>
          </a:ln>
        </p:spPr>
      </p:pic>
      <p:sp>
        <p:nvSpPr>
          <p:cNvPr id="282" name="CustomShape 1"/>
          <p:cNvSpPr/>
          <p:nvPr/>
        </p:nvSpPr>
        <p:spPr>
          <a:xfrm>
            <a:off x="795600" y="852120"/>
            <a:ext cx="3380040" cy="366120"/>
          </a:xfrm>
          <a:prstGeom prst="roundRect">
            <a:avLst>
              <a:gd name="adj" fmla="val 16667"/>
            </a:avLst>
          </a:prstGeom>
          <a:solidFill>
            <a:srgbClr val="00B050"/>
          </a:solidFill>
          <a:ln>
            <a:solidFill>
              <a:srgbClr val="00B05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3" name="CustomShape 2"/>
          <p:cNvSpPr/>
          <p:nvPr/>
        </p:nvSpPr>
        <p:spPr>
          <a:xfrm>
            <a:off x="723960" y="876600"/>
            <a:ext cx="149652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114480">
              <a:lnSpc>
                <a:spcPct val="100000"/>
              </a:lnSpc>
            </a:pPr>
            <a:r>
              <a:rPr lang="en-GB" sz="1800" b="0" strike="noStrike" spc="-1">
                <a:solidFill>
                  <a:srgbClr val="FFFFFF"/>
                </a:solidFill>
                <a:latin typeface="Arial"/>
                <a:ea typeface="Arial"/>
              </a:rPr>
              <a:t>Introduction</a:t>
            </a:r>
            <a:endParaRPr lang="en-GB" sz="1800" b="0" strike="noStrike" spc="-1">
              <a:latin typeface="Arial"/>
            </a:endParaRPr>
          </a:p>
        </p:txBody>
      </p:sp>
      <p:sp>
        <p:nvSpPr>
          <p:cNvPr id="284" name="CustomShape 3"/>
          <p:cNvSpPr/>
          <p:nvPr/>
        </p:nvSpPr>
        <p:spPr>
          <a:xfrm>
            <a:off x="795600" y="1435320"/>
            <a:ext cx="3380040" cy="366480"/>
          </a:xfrm>
          <a:prstGeom prst="roundRect">
            <a:avLst>
              <a:gd name="adj" fmla="val 16667"/>
            </a:avLst>
          </a:prstGeom>
          <a:solidFill>
            <a:srgbClr val="00B050"/>
          </a:solidFill>
          <a:ln>
            <a:solidFill>
              <a:srgbClr val="00B05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5" name="CustomShape 4"/>
          <p:cNvSpPr/>
          <p:nvPr/>
        </p:nvSpPr>
        <p:spPr>
          <a:xfrm>
            <a:off x="723960" y="1438200"/>
            <a:ext cx="30916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114480">
              <a:lnSpc>
                <a:spcPct val="100000"/>
              </a:lnSpc>
              <a:spcBef>
                <a:spcPts val="1599"/>
              </a:spcBef>
            </a:pPr>
            <a:r>
              <a:rPr lang="en-GB" sz="1800" b="0" strike="noStrike" spc="-1">
                <a:solidFill>
                  <a:srgbClr val="FFFFFF"/>
                </a:solidFill>
                <a:latin typeface="Arial"/>
                <a:ea typeface="Arial"/>
              </a:rPr>
              <a:t>Dataset Overview</a:t>
            </a:r>
            <a:endParaRPr lang="en-GB" sz="1800" b="0" strike="noStrike" spc="-1">
              <a:latin typeface="Arial"/>
            </a:endParaRPr>
          </a:p>
        </p:txBody>
      </p:sp>
      <p:sp>
        <p:nvSpPr>
          <p:cNvPr id="286" name="CustomShape 5"/>
          <p:cNvSpPr/>
          <p:nvPr/>
        </p:nvSpPr>
        <p:spPr>
          <a:xfrm>
            <a:off x="795600" y="2018880"/>
            <a:ext cx="3380040" cy="366480"/>
          </a:xfrm>
          <a:prstGeom prst="roundRect">
            <a:avLst>
              <a:gd name="adj" fmla="val 16667"/>
            </a:avLst>
          </a:prstGeom>
          <a:solidFill>
            <a:srgbClr val="00B050"/>
          </a:solidFill>
          <a:ln>
            <a:solidFill>
              <a:srgbClr val="00B05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7" name="CustomShape 6"/>
          <p:cNvSpPr/>
          <p:nvPr/>
        </p:nvSpPr>
        <p:spPr>
          <a:xfrm>
            <a:off x="723960" y="2021760"/>
            <a:ext cx="2034360" cy="363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114480">
              <a:lnSpc>
                <a:spcPct val="100000"/>
              </a:lnSpc>
              <a:spcBef>
                <a:spcPts val="1599"/>
              </a:spcBef>
            </a:pPr>
            <a:r>
              <a:rPr lang="en-GB" sz="1800" b="0" strike="noStrike" spc="-1">
                <a:solidFill>
                  <a:srgbClr val="FFFFFF"/>
                </a:solidFill>
                <a:latin typeface="Arial"/>
                <a:ea typeface="Arial"/>
              </a:rPr>
              <a:t>Motivation</a:t>
            </a:r>
            <a:endParaRPr lang="en-GB" sz="1800" b="0" strike="noStrike" spc="-1">
              <a:latin typeface="Arial"/>
            </a:endParaRPr>
          </a:p>
        </p:txBody>
      </p:sp>
      <p:sp>
        <p:nvSpPr>
          <p:cNvPr id="288" name="CustomShape 7"/>
          <p:cNvSpPr/>
          <p:nvPr/>
        </p:nvSpPr>
        <p:spPr>
          <a:xfrm>
            <a:off x="795600" y="2638440"/>
            <a:ext cx="3380040" cy="366120"/>
          </a:xfrm>
          <a:prstGeom prst="roundRect">
            <a:avLst>
              <a:gd name="adj" fmla="val 16667"/>
            </a:avLst>
          </a:prstGeom>
          <a:solidFill>
            <a:srgbClr val="00B050"/>
          </a:solidFill>
          <a:ln>
            <a:solidFill>
              <a:srgbClr val="00B05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GB" sz="1800" b="0" strike="noStrike" spc="-1">
                <a:solidFill>
                  <a:srgbClr val="FFFFFF"/>
                </a:solidFill>
                <a:latin typeface="Arial"/>
                <a:ea typeface="Arial"/>
              </a:rPr>
              <a:t>Differences between countries</a:t>
            </a:r>
            <a:endParaRPr lang="en-GB" sz="1800" b="0" strike="noStrike" spc="-1">
              <a:latin typeface="Arial"/>
            </a:endParaRPr>
          </a:p>
        </p:txBody>
      </p:sp>
      <p:sp>
        <p:nvSpPr>
          <p:cNvPr id="289" name="CustomShape 8"/>
          <p:cNvSpPr/>
          <p:nvPr/>
        </p:nvSpPr>
        <p:spPr>
          <a:xfrm>
            <a:off x="701640" y="2674080"/>
            <a:ext cx="2321280" cy="363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90" name="CustomShape 9"/>
          <p:cNvSpPr/>
          <p:nvPr/>
        </p:nvSpPr>
        <p:spPr>
          <a:xfrm>
            <a:off x="795600" y="3256920"/>
            <a:ext cx="3380040" cy="366480"/>
          </a:xfrm>
          <a:prstGeom prst="roundRect">
            <a:avLst>
              <a:gd name="adj" fmla="val 16667"/>
            </a:avLst>
          </a:prstGeom>
          <a:solidFill>
            <a:srgbClr val="00B050"/>
          </a:solidFill>
          <a:ln>
            <a:solidFill>
              <a:srgbClr val="00B05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1" name="CustomShape 10"/>
          <p:cNvSpPr/>
          <p:nvPr/>
        </p:nvSpPr>
        <p:spPr>
          <a:xfrm>
            <a:off x="720000" y="3259080"/>
            <a:ext cx="23212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114480">
              <a:lnSpc>
                <a:spcPct val="100000"/>
              </a:lnSpc>
              <a:spcBef>
                <a:spcPts val="1599"/>
              </a:spcBef>
            </a:pPr>
            <a:r>
              <a:rPr lang="en-GB" sz="1800" b="0" strike="noStrike" spc="-1">
                <a:solidFill>
                  <a:srgbClr val="FFFFFF"/>
                </a:solidFill>
                <a:latin typeface="Arial"/>
                <a:ea typeface="Arial"/>
              </a:rPr>
              <a:t>Relevance Analysis</a:t>
            </a:r>
            <a:endParaRPr lang="en-GB" sz="1800" b="0" strike="noStrike" spc="-1">
              <a:latin typeface="Arial"/>
            </a:endParaRPr>
          </a:p>
        </p:txBody>
      </p:sp>
      <p:sp>
        <p:nvSpPr>
          <p:cNvPr id="292" name="CustomShape 11"/>
          <p:cNvSpPr/>
          <p:nvPr/>
        </p:nvSpPr>
        <p:spPr>
          <a:xfrm>
            <a:off x="795600" y="216000"/>
            <a:ext cx="175644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2800" b="1" strike="noStrike" spc="-1">
                <a:solidFill>
                  <a:srgbClr val="000000"/>
                </a:solidFill>
                <a:latin typeface="Arial"/>
                <a:ea typeface="SimHei"/>
              </a:rPr>
              <a:t>OUTLINE</a:t>
            </a:r>
            <a:endParaRPr lang="en-GB" sz="2800" b="0" strike="noStrike" spc="-1">
              <a:latin typeface="Arial"/>
            </a:endParaRPr>
          </a:p>
        </p:txBody>
      </p:sp>
      <p:sp>
        <p:nvSpPr>
          <p:cNvPr id="293" name="CustomShape 12"/>
          <p:cNvSpPr/>
          <p:nvPr/>
        </p:nvSpPr>
        <p:spPr>
          <a:xfrm>
            <a:off x="795600" y="4385520"/>
            <a:ext cx="3380040" cy="366120"/>
          </a:xfrm>
          <a:prstGeom prst="roundRect">
            <a:avLst>
              <a:gd name="adj" fmla="val 16667"/>
            </a:avLst>
          </a:prstGeom>
          <a:solidFill>
            <a:srgbClr val="00B050"/>
          </a:solidFill>
          <a:ln>
            <a:solidFill>
              <a:srgbClr val="00B05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GB" sz="1800" b="0" strike="noStrike" spc="-1">
                <a:solidFill>
                  <a:srgbClr val="FFFFFF"/>
                </a:solidFill>
                <a:latin typeface="Arial"/>
                <a:ea typeface="Arial"/>
              </a:rPr>
              <a:t>Conclusion</a:t>
            </a:r>
            <a:endParaRPr lang="en-GB" sz="1800" b="0" strike="noStrike" spc="-1">
              <a:latin typeface="Arial"/>
            </a:endParaRPr>
          </a:p>
        </p:txBody>
      </p:sp>
      <p:sp>
        <p:nvSpPr>
          <p:cNvPr id="294" name="CustomShape 13"/>
          <p:cNvSpPr/>
          <p:nvPr/>
        </p:nvSpPr>
        <p:spPr>
          <a:xfrm>
            <a:off x="723960" y="3873600"/>
            <a:ext cx="1496520" cy="363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114480">
              <a:lnSpc>
                <a:spcPct val="100000"/>
              </a:lnSpc>
              <a:spcBef>
                <a:spcPts val="1599"/>
              </a:spcBef>
            </a:pPr>
            <a:r>
              <a:rPr lang="en-GB" sz="1800" b="0" strike="noStrike" spc="-1">
                <a:solidFill>
                  <a:srgbClr val="FFFFFF"/>
                </a:solidFill>
                <a:latin typeface="Arial"/>
                <a:ea typeface="Arial"/>
              </a:rPr>
              <a:t>Conclusion</a:t>
            </a:r>
            <a:endParaRPr lang="en-GB" sz="1800" b="0" strike="noStrike" spc="-1">
              <a:latin typeface="Arial"/>
            </a:endParaRPr>
          </a:p>
        </p:txBody>
      </p:sp>
      <p:sp>
        <p:nvSpPr>
          <p:cNvPr id="295" name="CustomShape 14"/>
          <p:cNvSpPr/>
          <p:nvPr/>
        </p:nvSpPr>
        <p:spPr>
          <a:xfrm>
            <a:off x="792000" y="3802680"/>
            <a:ext cx="3383640" cy="366480"/>
          </a:xfrm>
          <a:prstGeom prst="roundRect">
            <a:avLst>
              <a:gd name="adj" fmla="val 16667"/>
            </a:avLst>
          </a:prstGeom>
          <a:solidFill>
            <a:srgbClr val="00B050"/>
          </a:solidFill>
          <a:ln>
            <a:solidFill>
              <a:srgbClr val="00B05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GB" sz="1800" b="0" strike="noStrike" spc="-1">
                <a:solidFill>
                  <a:srgbClr val="FFFFFF"/>
                </a:solidFill>
                <a:latin typeface="Arial"/>
                <a:ea typeface="Arial"/>
              </a:rPr>
              <a:t>Change through years</a:t>
            </a:r>
            <a:endParaRPr lang="en-GB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TextShape 1"/>
          <p:cNvSpPr txBox="1"/>
          <p:nvPr/>
        </p:nvSpPr>
        <p:spPr>
          <a:xfrm>
            <a:off x="490320" y="450000"/>
            <a:ext cx="6367320" cy="40903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87" name="图片 3"/>
          <p:cNvPicPr/>
          <p:nvPr/>
        </p:nvPicPr>
        <p:blipFill>
          <a:blip r:embed="rId2"/>
          <a:stretch/>
        </p:blipFill>
        <p:spPr>
          <a:xfrm>
            <a:off x="0" y="-18000"/>
            <a:ext cx="9143640" cy="5160960"/>
          </a:xfrm>
          <a:prstGeom prst="rect">
            <a:avLst/>
          </a:prstGeom>
          <a:ln>
            <a:noFill/>
          </a:ln>
        </p:spPr>
      </p:pic>
      <p:sp>
        <p:nvSpPr>
          <p:cNvPr id="388" name="CustomShape 2"/>
          <p:cNvSpPr/>
          <p:nvPr/>
        </p:nvSpPr>
        <p:spPr>
          <a:xfrm>
            <a:off x="747000" y="1279080"/>
            <a:ext cx="3992400" cy="2560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anchor="t"/>
          <a:lstStyle/>
          <a:p>
            <a:pPr algn="ctr">
              <a:lnSpc>
                <a:spcPct val="100000"/>
              </a:lnSpc>
            </a:pPr>
            <a:r>
              <a:rPr lang="en-GB" sz="5400" b="1" strike="noStrike" spc="-1" dirty="0">
                <a:solidFill>
                  <a:srgbClr val="00B050"/>
                </a:solidFill>
                <a:latin typeface="Garamond"/>
                <a:ea typeface="SimHei"/>
              </a:rPr>
              <a:t>Change</a:t>
            </a:r>
            <a:endParaRPr lang="en-GB" sz="5400" b="0" strike="noStrike" spc="-1" dirty="0">
              <a:latin typeface="Garamond"/>
            </a:endParaRPr>
          </a:p>
          <a:p>
            <a:pPr algn="ctr">
              <a:lnSpc>
                <a:spcPct val="100000"/>
              </a:lnSpc>
            </a:pPr>
            <a:r>
              <a:rPr lang="en-GB" sz="5400" b="1" strike="noStrike" spc="-1" dirty="0">
                <a:solidFill>
                  <a:srgbClr val="00B050"/>
                </a:solidFill>
                <a:latin typeface="Garamond"/>
                <a:ea typeface="SimHei"/>
              </a:rPr>
              <a:t>through the</a:t>
            </a:r>
            <a:endParaRPr lang="en-GB" sz="5400" b="0" strike="noStrike" spc="-1" dirty="0">
              <a:latin typeface="Garamond"/>
            </a:endParaRPr>
          </a:p>
          <a:p>
            <a:pPr algn="ctr">
              <a:lnSpc>
                <a:spcPct val="100000"/>
              </a:lnSpc>
            </a:pPr>
            <a:r>
              <a:rPr lang="en-GB" sz="5400" b="1" strike="noStrike" spc="-1" dirty="0">
                <a:solidFill>
                  <a:srgbClr val="00B050"/>
                </a:solidFill>
                <a:latin typeface="Garamond"/>
                <a:ea typeface="SimHei"/>
              </a:rPr>
              <a:t>years</a:t>
            </a:r>
            <a:endParaRPr lang="en-GB" sz="5400" b="0" strike="noStrike" spc="-1" dirty="0">
              <a:latin typeface="Garamond"/>
            </a:endParaRPr>
          </a:p>
        </p:txBody>
      </p:sp>
      <p:sp>
        <p:nvSpPr>
          <p:cNvPr id="389" name="CustomShape 3"/>
          <p:cNvSpPr/>
          <p:nvPr/>
        </p:nvSpPr>
        <p:spPr>
          <a:xfrm>
            <a:off x="5941080" y="-18000"/>
            <a:ext cx="3202560" cy="51609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390" name="图片 6"/>
          <p:cNvPicPr/>
          <p:nvPr/>
        </p:nvPicPr>
        <p:blipFill>
          <a:blip r:embed="rId3"/>
          <a:stretch/>
        </p:blipFill>
        <p:spPr>
          <a:xfrm>
            <a:off x="6359760" y="1112760"/>
            <a:ext cx="2365560" cy="29174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1" name="bbbb2new pie chart .png"/>
          <p:cNvPicPr/>
          <p:nvPr/>
        </p:nvPicPr>
        <p:blipFill>
          <a:blip r:embed="rId2"/>
          <a:stretch/>
        </p:blipFill>
        <p:spPr>
          <a:xfrm>
            <a:off x="174600" y="0"/>
            <a:ext cx="8574120" cy="5143320"/>
          </a:xfrm>
          <a:prstGeom prst="rect">
            <a:avLst/>
          </a:prstGeom>
          <a:ln w="12600">
            <a:noFill/>
          </a:ln>
        </p:spPr>
      </p:pic>
      <p:pic>
        <p:nvPicPr>
          <p:cNvPr id="392" name="Picture 391"/>
          <p:cNvPicPr/>
          <p:nvPr/>
        </p:nvPicPr>
        <p:blipFill>
          <a:blip r:embed="rId3"/>
          <a:stretch/>
        </p:blipFill>
        <p:spPr>
          <a:xfrm>
            <a:off x="6422760" y="1080000"/>
            <a:ext cx="1209240" cy="971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TextShape 1"/>
          <p:cNvSpPr txBox="1"/>
          <p:nvPr/>
        </p:nvSpPr>
        <p:spPr>
          <a:xfrm>
            <a:off x="8472600" y="4700880"/>
            <a:ext cx="548280" cy="317880"/>
          </a:xfrm>
          <a:prstGeom prst="rect">
            <a:avLst/>
          </a:prstGeom>
          <a:noFill/>
          <a:ln w="12600">
            <a:noFill/>
          </a:ln>
        </p:spPr>
        <p:txBody>
          <a:bodyPr tIns="91440" bIns="91440" anchor="ctr"/>
          <a:lstStyle/>
          <a:p>
            <a:endParaRPr lang="en-GB" sz="2400" b="0" strike="noStrike" spc="-1">
              <a:latin typeface="Times New Roman"/>
            </a:endParaRPr>
          </a:p>
        </p:txBody>
      </p:sp>
      <p:pic>
        <p:nvPicPr>
          <p:cNvPr id="394" name="bbb2Top10 Countries.png"/>
          <p:cNvPicPr/>
          <p:nvPr/>
        </p:nvPicPr>
        <p:blipFill>
          <a:blip r:embed="rId2"/>
          <a:stretch/>
        </p:blipFill>
        <p:spPr>
          <a:xfrm>
            <a:off x="3079072" y="597841"/>
            <a:ext cx="5826526" cy="4098600"/>
          </a:xfrm>
          <a:prstGeom prst="rect">
            <a:avLst/>
          </a:prstGeom>
          <a:ln w="12600">
            <a:noFill/>
          </a:ln>
        </p:spPr>
      </p:pic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59F610A4-FE8C-488A-93CD-D71C60875731}"/>
              </a:ext>
            </a:extLst>
          </p:cNvPr>
          <p:cNvCxnSpPr/>
          <p:nvPr/>
        </p:nvCxnSpPr>
        <p:spPr>
          <a:xfrm>
            <a:off x="6530195" y="815196"/>
            <a:ext cx="30193" cy="3523890"/>
          </a:xfrm>
          <a:prstGeom prst="straightConnector1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E344E5F3-F054-4597-A555-A74F55D79727}"/>
              </a:ext>
            </a:extLst>
          </p:cNvPr>
          <p:cNvSpPr txBox="1"/>
          <p:nvPr/>
        </p:nvSpPr>
        <p:spPr>
          <a:xfrm>
            <a:off x="288985" y="504646"/>
            <a:ext cx="2365794" cy="440120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dirty="0">
                <a:latin typeface="Garamond"/>
              </a:rPr>
              <a:t>Mostly located</a:t>
            </a:r>
            <a:r>
              <a:rPr lang="en-US" sz="2000" dirty="0">
                <a:latin typeface="Garamond"/>
                <a:cs typeface="Arial"/>
              </a:rPr>
              <a:t> in Africa.</a:t>
            </a:r>
          </a:p>
          <a:p>
            <a:pPr marL="285750" indent="-285750">
              <a:buFont typeface="Arial"/>
              <a:buChar char="•"/>
            </a:pPr>
            <a:endParaRPr lang="en-US" sz="2000" dirty="0">
              <a:latin typeface="Garamond"/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US" sz="2000" dirty="0">
                <a:latin typeface="Garamond"/>
                <a:cs typeface="Arial"/>
              </a:rPr>
              <a:t>Have higher than %25 percent change in life expectancy</a:t>
            </a:r>
          </a:p>
          <a:p>
            <a:pPr marL="285750" indent="-285750">
              <a:buFont typeface="Arial"/>
              <a:buChar char="•"/>
            </a:pPr>
            <a:endParaRPr lang="en-US" sz="2000" dirty="0">
              <a:latin typeface="Garamond"/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US" sz="2000" dirty="0">
                <a:latin typeface="Garamond"/>
                <a:cs typeface="Arial"/>
              </a:rPr>
              <a:t>Zimbabwe had more than 45% increase</a:t>
            </a:r>
          </a:p>
          <a:p>
            <a:pPr marL="285750" indent="-285750">
              <a:buFont typeface="Arial"/>
              <a:buChar char="•"/>
            </a:pPr>
            <a:endParaRPr lang="en-US" sz="2000" dirty="0">
              <a:latin typeface="Garamond"/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US" sz="2000" dirty="0">
                <a:latin typeface="Garamond"/>
                <a:cs typeface="Arial"/>
              </a:rPr>
              <a:t>Great change is possible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5" name="bbb new doublebar111.png"/>
          <p:cNvPicPr/>
          <p:nvPr/>
        </p:nvPicPr>
        <p:blipFill>
          <a:blip r:embed="rId2"/>
          <a:stretch/>
        </p:blipFill>
        <p:spPr>
          <a:xfrm>
            <a:off x="1208860" y="318458"/>
            <a:ext cx="6948852" cy="4555480"/>
          </a:xfrm>
          <a:prstGeom prst="rect">
            <a:avLst/>
          </a:prstGeom>
          <a:ln w="12600">
            <a:noFill/>
          </a:ln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371D0FC3-E819-432C-9794-FB5FE4B6207F}"/>
              </a:ext>
            </a:extLst>
          </p:cNvPr>
          <p:cNvCxnSpPr/>
          <p:nvPr/>
        </p:nvCxnSpPr>
        <p:spPr>
          <a:xfrm flipH="1">
            <a:off x="2667719" y="3564865"/>
            <a:ext cx="2156" cy="5046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52DD752-E613-488E-8069-DF0054553DCD}"/>
              </a:ext>
            </a:extLst>
          </p:cNvPr>
          <p:cNvCxnSpPr>
            <a:cxnSpLocks/>
          </p:cNvCxnSpPr>
          <p:nvPr/>
        </p:nvCxnSpPr>
        <p:spPr>
          <a:xfrm>
            <a:off x="3607997" y="3068846"/>
            <a:ext cx="8627" cy="10006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C7B4CC3-984C-4E06-A65D-5DFA35F3012D}"/>
              </a:ext>
            </a:extLst>
          </p:cNvPr>
          <p:cNvCxnSpPr>
            <a:cxnSpLocks/>
          </p:cNvCxnSpPr>
          <p:nvPr/>
        </p:nvCxnSpPr>
        <p:spPr>
          <a:xfrm flipH="1">
            <a:off x="5514436" y="3068846"/>
            <a:ext cx="2156" cy="10006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5DE2D5C-F76A-453C-93C5-8747C65FC75E}"/>
              </a:ext>
            </a:extLst>
          </p:cNvPr>
          <p:cNvCxnSpPr>
            <a:cxnSpLocks/>
          </p:cNvCxnSpPr>
          <p:nvPr/>
        </p:nvCxnSpPr>
        <p:spPr>
          <a:xfrm flipH="1">
            <a:off x="6474124" y="3068845"/>
            <a:ext cx="2156" cy="10114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B2D6320-AC62-46FB-8C20-F15F72185B33}"/>
              </a:ext>
            </a:extLst>
          </p:cNvPr>
          <p:cNvCxnSpPr>
            <a:cxnSpLocks/>
          </p:cNvCxnSpPr>
          <p:nvPr/>
        </p:nvCxnSpPr>
        <p:spPr>
          <a:xfrm flipH="1">
            <a:off x="7433812" y="3068845"/>
            <a:ext cx="2156" cy="10006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DAA62BA2-CD6B-48D4-9882-EFEB9A036493}"/>
              </a:ext>
            </a:extLst>
          </p:cNvPr>
          <p:cNvSpPr/>
          <p:nvPr/>
        </p:nvSpPr>
        <p:spPr>
          <a:xfrm>
            <a:off x="4891177" y="675017"/>
            <a:ext cx="1270239" cy="248872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TextShape 1"/>
          <p:cNvSpPr txBox="1"/>
          <p:nvPr/>
        </p:nvSpPr>
        <p:spPr>
          <a:xfrm>
            <a:off x="8472600" y="4700880"/>
            <a:ext cx="548280" cy="317880"/>
          </a:xfrm>
          <a:prstGeom prst="rect">
            <a:avLst/>
          </a:prstGeom>
          <a:noFill/>
          <a:ln w="12600">
            <a:noFill/>
          </a:ln>
        </p:spPr>
        <p:txBody>
          <a:bodyPr tIns="91440" bIns="91440" anchor="ctr"/>
          <a:lstStyle/>
          <a:p>
            <a:endParaRPr lang="en-GB" sz="2400" b="0" strike="noStrike" spc="-1">
              <a:latin typeface="Times New Roman"/>
            </a:endParaRPr>
          </a:p>
        </p:txBody>
      </p:sp>
      <p:pic>
        <p:nvPicPr>
          <p:cNvPr id="397" name="bbb doublebar no GDP.png"/>
          <p:cNvPicPr/>
          <p:nvPr/>
        </p:nvPicPr>
        <p:blipFill>
          <a:blip r:embed="rId2"/>
          <a:stretch/>
        </p:blipFill>
        <p:spPr>
          <a:xfrm>
            <a:off x="1519248" y="285083"/>
            <a:ext cx="6568814" cy="4562011"/>
          </a:xfrm>
          <a:prstGeom prst="rect">
            <a:avLst/>
          </a:prstGeom>
          <a:ln w="12600"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7A9BD7B-0B68-41AB-8329-EEB56FA1FAC4}"/>
              </a:ext>
            </a:extLst>
          </p:cNvPr>
          <p:cNvSpPr txBox="1"/>
          <p:nvPr/>
        </p:nvSpPr>
        <p:spPr>
          <a:xfrm>
            <a:off x="2305410" y="3232748"/>
            <a:ext cx="1330625" cy="40011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garamond"/>
              </a:rPr>
              <a:t>Ratio: 2.05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71DAAA9-59EE-4AFF-A586-EEE049AE332B}"/>
              </a:ext>
            </a:extLst>
          </p:cNvPr>
          <p:cNvSpPr txBox="1"/>
          <p:nvPr/>
        </p:nvSpPr>
        <p:spPr>
          <a:xfrm>
            <a:off x="4968815" y="3286663"/>
            <a:ext cx="1460021" cy="40011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Garamond"/>
              </a:rPr>
              <a:t>Ratio: 3.89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EE0BADC-635B-4F94-B25C-FFA85C227CEC}"/>
              </a:ext>
            </a:extLst>
          </p:cNvPr>
          <p:cNvSpPr txBox="1"/>
          <p:nvPr/>
        </p:nvSpPr>
        <p:spPr>
          <a:xfrm>
            <a:off x="5497183" y="2068183"/>
            <a:ext cx="1578634" cy="40011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Garamond"/>
              </a:rPr>
              <a:t>Ratio: 2.11</a:t>
            </a:r>
            <a:endParaRPr lang="en-US" sz="2000">
              <a:latin typeface="Garamon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TextShape 1"/>
          <p:cNvSpPr txBox="1"/>
          <p:nvPr/>
        </p:nvSpPr>
        <p:spPr>
          <a:xfrm>
            <a:off x="490320" y="450000"/>
            <a:ext cx="6367320" cy="40903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00" name="图片 3"/>
          <p:cNvPicPr/>
          <p:nvPr/>
        </p:nvPicPr>
        <p:blipFill>
          <a:blip r:embed="rId2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ln>
            <a:noFill/>
          </a:ln>
        </p:spPr>
      </p:pic>
      <p:sp>
        <p:nvSpPr>
          <p:cNvPr id="401" name="CustomShape 2"/>
          <p:cNvSpPr/>
          <p:nvPr/>
        </p:nvSpPr>
        <p:spPr>
          <a:xfrm>
            <a:off x="2612880" y="2034000"/>
            <a:ext cx="3917880" cy="91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anchor="t"/>
          <a:lstStyle/>
          <a:p>
            <a:pPr algn="ctr">
              <a:lnSpc>
                <a:spcPct val="100000"/>
              </a:lnSpc>
            </a:pPr>
            <a:r>
              <a:rPr lang="en-GB" sz="5400" b="1" strike="noStrike" spc="-1" dirty="0">
                <a:solidFill>
                  <a:srgbClr val="00BF5B"/>
                </a:solidFill>
                <a:latin typeface="Garamond"/>
                <a:ea typeface="SimHei"/>
              </a:rPr>
              <a:t>Conclusion</a:t>
            </a:r>
            <a:endParaRPr lang="en-GB" sz="5400" b="0" strike="noStrike" spc="-1" dirty="0">
              <a:latin typeface="Garamon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TextShape 1"/>
          <p:cNvSpPr txBox="1"/>
          <p:nvPr/>
        </p:nvSpPr>
        <p:spPr>
          <a:xfrm>
            <a:off x="513156" y="1152000"/>
            <a:ext cx="8184240" cy="3299479"/>
          </a:xfrm>
          <a:prstGeom prst="rect">
            <a:avLst/>
          </a:prstGeom>
          <a:noFill/>
          <a:ln>
            <a:noFill/>
          </a:ln>
        </p:spPr>
        <p:txBody>
          <a:bodyPr tIns="91440" bIns="91440" anchor="t"/>
          <a:lstStyle/>
          <a:p>
            <a:pPr marL="127000">
              <a:lnSpc>
                <a:spcPct val="115000"/>
              </a:lnSpc>
              <a:spcBef>
                <a:spcPts val="1599"/>
              </a:spcBef>
            </a:pPr>
            <a:r>
              <a:rPr lang="en-GB" sz="2400" b="0" strike="noStrike" spc="-1" dirty="0">
                <a:latin typeface="Garamond"/>
                <a:ea typeface="Arial"/>
              </a:rPr>
              <a:t>1. </a:t>
            </a:r>
            <a:r>
              <a:rPr lang="en-GB" sz="2400" spc="-1" dirty="0">
                <a:latin typeface="Garamond"/>
                <a:ea typeface="Arial"/>
              </a:rPr>
              <a:t>In general, features</a:t>
            </a:r>
            <a:r>
              <a:rPr lang="en-GB" sz="2400" b="0" strike="noStrike" spc="-1" dirty="0">
                <a:latin typeface="Garamond"/>
                <a:ea typeface="Arial"/>
              </a:rPr>
              <a:t> that affected life exp. most were GPD, Adult Mortality</a:t>
            </a:r>
            <a:r>
              <a:rPr lang="en-GB" sz="2400" spc="-1" dirty="0">
                <a:latin typeface="Garamond"/>
                <a:ea typeface="Arial"/>
              </a:rPr>
              <a:t>,</a:t>
            </a:r>
            <a:r>
              <a:rPr lang="en-GB" sz="2400" b="0" strike="noStrike" spc="-1" dirty="0">
                <a:latin typeface="Garamond"/>
                <a:ea typeface="Arial"/>
              </a:rPr>
              <a:t> HIV</a:t>
            </a:r>
            <a:r>
              <a:rPr lang="en-GB" sz="2400" spc="-1" dirty="0">
                <a:latin typeface="Garamond"/>
                <a:ea typeface="Arial"/>
              </a:rPr>
              <a:t>, </a:t>
            </a:r>
            <a:r>
              <a:rPr lang="en-GB" sz="2400" b="0" strike="noStrike" spc="-1" dirty="0" err="1">
                <a:latin typeface="Garamond"/>
                <a:ea typeface="Arial"/>
              </a:rPr>
              <a:t>Hepitatis</a:t>
            </a:r>
            <a:r>
              <a:rPr lang="en-GB" sz="2400" b="0" strike="noStrike" spc="-1" dirty="0">
                <a:latin typeface="Garamond"/>
                <a:ea typeface="Arial"/>
              </a:rPr>
              <a:t> B</a:t>
            </a:r>
            <a:r>
              <a:rPr lang="en-GB" sz="2400" spc="-1" dirty="0">
                <a:latin typeface="Garamond"/>
                <a:ea typeface="Arial"/>
              </a:rPr>
              <a:t> Vaccine</a:t>
            </a:r>
            <a:endParaRPr lang="en-GB" sz="2400" b="0" strike="noStrike" spc="-1" dirty="0">
              <a:latin typeface="Garamond"/>
              <a:cs typeface="Arial"/>
            </a:endParaRPr>
          </a:p>
          <a:p>
            <a:pPr marL="127000">
              <a:lnSpc>
                <a:spcPct val="115000"/>
              </a:lnSpc>
              <a:spcBef>
                <a:spcPts val="1599"/>
              </a:spcBef>
            </a:pPr>
            <a:r>
              <a:rPr lang="en-GB" sz="2400" b="0" strike="noStrike" spc="-1" dirty="0">
                <a:latin typeface="Garamond"/>
                <a:ea typeface="Arial"/>
              </a:rPr>
              <a:t>2. </a:t>
            </a:r>
            <a:r>
              <a:rPr lang="en-GB" sz="2400" spc="-1" dirty="0">
                <a:latin typeface="Garamond"/>
                <a:ea typeface="Arial"/>
              </a:rPr>
              <a:t>Countries</a:t>
            </a:r>
            <a:r>
              <a:rPr lang="en-GB" sz="2400" b="0" strike="noStrike" spc="-1" dirty="0">
                <a:latin typeface="Garamond"/>
                <a:ea typeface="Arial"/>
              </a:rPr>
              <a:t> that want to rapidly increase their life expectancy</a:t>
            </a:r>
            <a:r>
              <a:rPr lang="en-GB" sz="2400" spc="-1" dirty="0">
                <a:latin typeface="Garamond"/>
                <a:ea typeface="Arial"/>
              </a:rPr>
              <a:t> should focus on: HIV</a:t>
            </a:r>
            <a:r>
              <a:rPr lang="en-GB" sz="2400" b="0" strike="noStrike" spc="-1" dirty="0">
                <a:latin typeface="Garamond"/>
                <a:ea typeface="Arial"/>
              </a:rPr>
              <a:t>, income</a:t>
            </a:r>
            <a:r>
              <a:rPr lang="en-GB" sz="2400" spc="-1" dirty="0">
                <a:latin typeface="Garamond"/>
                <a:ea typeface="Arial"/>
              </a:rPr>
              <a:t> composition index</a:t>
            </a:r>
            <a:r>
              <a:rPr lang="en-GB" sz="2400" b="0" strike="noStrike" spc="-1" dirty="0">
                <a:latin typeface="Garamond"/>
                <a:ea typeface="Arial"/>
              </a:rPr>
              <a:t> and adult mortality</a:t>
            </a:r>
            <a:endParaRPr lang="en-GB" sz="2400" b="0" strike="noStrike" spc="-1" dirty="0">
              <a:latin typeface="Garamond"/>
              <a:cs typeface="Arial"/>
            </a:endParaRPr>
          </a:p>
          <a:p>
            <a:pPr marL="127000">
              <a:lnSpc>
                <a:spcPct val="115000"/>
              </a:lnSpc>
              <a:spcBef>
                <a:spcPts val="1599"/>
              </a:spcBef>
            </a:pPr>
            <a:r>
              <a:rPr lang="en-GB" sz="2400" b="0" strike="noStrike" spc="-1" dirty="0">
                <a:latin typeface="Garamond"/>
                <a:ea typeface="Arial"/>
              </a:rPr>
              <a:t>3. More research </a:t>
            </a:r>
            <a:r>
              <a:rPr lang="en-GB" sz="2400" spc="-1" dirty="0">
                <a:latin typeface="Garamond"/>
                <a:ea typeface="Arial"/>
              </a:rPr>
              <a:t>about underlying</a:t>
            </a:r>
            <a:r>
              <a:rPr lang="en-GB" sz="2400" b="0" strike="noStrike" spc="-1" dirty="0">
                <a:latin typeface="Garamond"/>
                <a:ea typeface="Arial"/>
              </a:rPr>
              <a:t> relations between the features, especially for GDP per </a:t>
            </a:r>
            <a:r>
              <a:rPr lang="en-GB" sz="2400" spc="-1" dirty="0">
                <a:latin typeface="Garamond"/>
                <a:ea typeface="Arial"/>
              </a:rPr>
              <a:t>capita vs others</a:t>
            </a:r>
            <a:endParaRPr lang="en-GB" sz="2400" b="0" strike="noStrike" spc="-1" dirty="0">
              <a:latin typeface="Garamond"/>
              <a:cs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</a:pPr>
            <a:endParaRPr lang="en-GB" sz="2400" b="0" strike="noStrike" spc="-1" dirty="0">
              <a:latin typeface="Garamond"/>
              <a:cs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</a:pPr>
            <a:endParaRPr lang="en-GB" sz="2400" b="0" strike="noStrike" spc="-1" dirty="0">
              <a:latin typeface="Garamond"/>
              <a:cs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</a:pPr>
            <a:endParaRPr lang="en-GB" sz="2400" b="0" strike="noStrike" spc="-1" dirty="0">
              <a:latin typeface="Garamond"/>
              <a:cs typeface="Arial"/>
            </a:endParaRPr>
          </a:p>
        </p:txBody>
      </p:sp>
      <p:sp>
        <p:nvSpPr>
          <p:cNvPr id="403" name="CustomShape 2"/>
          <p:cNvSpPr/>
          <p:nvPr/>
        </p:nvSpPr>
        <p:spPr>
          <a:xfrm>
            <a:off x="570240" y="295560"/>
            <a:ext cx="2669760" cy="640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anchor="t"/>
          <a:lstStyle/>
          <a:p>
            <a:pPr algn="ctr">
              <a:lnSpc>
                <a:spcPct val="100000"/>
              </a:lnSpc>
            </a:pPr>
            <a:r>
              <a:rPr lang="en-GB" sz="3600" b="1" strike="noStrike" spc="-1" dirty="0">
                <a:solidFill>
                  <a:srgbClr val="00B050"/>
                </a:solidFill>
                <a:latin typeface="Garamond"/>
                <a:ea typeface="Arial"/>
              </a:rPr>
              <a:t>Conclusion</a:t>
            </a:r>
            <a:endParaRPr lang="en-GB" sz="3600" b="0" strike="noStrike" spc="-1" dirty="0">
              <a:latin typeface="Garamon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TextShape 1"/>
          <p:cNvSpPr txBox="1"/>
          <p:nvPr/>
        </p:nvSpPr>
        <p:spPr>
          <a:xfrm>
            <a:off x="490320" y="450000"/>
            <a:ext cx="6367320" cy="40903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05" name="图片 3"/>
          <p:cNvPicPr/>
          <p:nvPr/>
        </p:nvPicPr>
        <p:blipFill>
          <a:blip r:embed="rId2"/>
          <a:stretch/>
        </p:blipFill>
        <p:spPr>
          <a:xfrm>
            <a:off x="0" y="-21240"/>
            <a:ext cx="9143640" cy="5143320"/>
          </a:xfrm>
          <a:prstGeom prst="rect">
            <a:avLst/>
          </a:prstGeom>
          <a:ln>
            <a:noFill/>
          </a:ln>
        </p:spPr>
      </p:pic>
      <p:sp>
        <p:nvSpPr>
          <p:cNvPr id="406" name="CustomShape 2"/>
          <p:cNvSpPr/>
          <p:nvPr/>
        </p:nvSpPr>
        <p:spPr>
          <a:xfrm>
            <a:off x="2210414" y="2044783"/>
            <a:ext cx="4722812" cy="91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anchor="t"/>
          <a:lstStyle/>
          <a:p>
            <a:pPr algn="ctr">
              <a:lnSpc>
                <a:spcPct val="100000"/>
              </a:lnSpc>
            </a:pPr>
            <a:r>
              <a:rPr lang="en-GB" sz="5400" b="1" strike="noStrike" spc="-1" dirty="0">
                <a:solidFill>
                  <a:srgbClr val="00A933"/>
                </a:solidFill>
                <a:latin typeface="Garamond"/>
                <a:ea typeface="SimHei"/>
              </a:rPr>
              <a:t>THANK YOU</a:t>
            </a:r>
            <a:endParaRPr lang="en-GB" sz="5400" b="0" strike="noStrike" spc="-1" dirty="0">
              <a:solidFill>
                <a:srgbClr val="00A933"/>
              </a:solidFill>
              <a:latin typeface="Garamon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TextShape 1"/>
          <p:cNvSpPr txBox="1"/>
          <p:nvPr/>
        </p:nvSpPr>
        <p:spPr>
          <a:xfrm>
            <a:off x="490320" y="450000"/>
            <a:ext cx="6367320" cy="40903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97" name="图片 3"/>
          <p:cNvPicPr/>
          <p:nvPr/>
        </p:nvPicPr>
        <p:blipFill>
          <a:blip r:embed="rId2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ln>
            <a:noFill/>
          </a:ln>
        </p:spPr>
      </p:pic>
      <p:sp>
        <p:nvSpPr>
          <p:cNvPr id="298" name="CustomShape 2"/>
          <p:cNvSpPr/>
          <p:nvPr/>
        </p:nvSpPr>
        <p:spPr>
          <a:xfrm>
            <a:off x="2479320" y="2034000"/>
            <a:ext cx="4184640" cy="91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/>
          <a:lstStyle/>
          <a:p>
            <a:pPr algn="ctr">
              <a:lnSpc>
                <a:spcPct val="100000"/>
              </a:lnSpc>
            </a:pPr>
            <a:r>
              <a:rPr lang="en-GB" sz="5400" b="1" strike="noStrike" spc="-1">
                <a:solidFill>
                  <a:srgbClr val="00BF5B"/>
                </a:solidFill>
                <a:latin typeface="Arial"/>
                <a:ea typeface="SimHei"/>
              </a:rPr>
              <a:t>Introduction</a:t>
            </a:r>
            <a:endParaRPr lang="en-GB" sz="54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Picture 2"/>
          <p:cNvPicPr/>
          <p:nvPr/>
        </p:nvPicPr>
        <p:blipFill>
          <a:blip r:embed="rId2"/>
          <a:stretch/>
        </p:blipFill>
        <p:spPr>
          <a:xfrm>
            <a:off x="4680000" y="2232000"/>
            <a:ext cx="4181040" cy="2447640"/>
          </a:xfrm>
          <a:prstGeom prst="rect">
            <a:avLst/>
          </a:prstGeom>
          <a:ln>
            <a:noFill/>
          </a:ln>
        </p:spPr>
      </p:pic>
      <p:sp>
        <p:nvSpPr>
          <p:cNvPr id="300" name="CustomShape 1"/>
          <p:cNvSpPr/>
          <p:nvPr/>
        </p:nvSpPr>
        <p:spPr>
          <a:xfrm>
            <a:off x="216000" y="330480"/>
            <a:ext cx="3002760" cy="71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/>
          <a:lstStyle/>
          <a:p>
            <a:pPr algn="ctr">
              <a:lnSpc>
                <a:spcPct val="100000"/>
              </a:lnSpc>
            </a:pPr>
            <a:r>
              <a:rPr lang="en-GB" sz="3600" b="1" strike="noStrike" spc="-1">
                <a:solidFill>
                  <a:srgbClr val="00B050"/>
                </a:solidFill>
                <a:latin typeface="Arial"/>
                <a:ea typeface="Arial"/>
              </a:rPr>
              <a:t>Introduction</a:t>
            </a:r>
            <a:endParaRPr lang="en-GB" sz="3600" b="0" strike="noStrike" spc="-1">
              <a:latin typeface="Arial"/>
            </a:endParaRPr>
          </a:p>
        </p:txBody>
      </p:sp>
      <p:sp>
        <p:nvSpPr>
          <p:cNvPr id="301" name="CustomShape 2"/>
          <p:cNvSpPr/>
          <p:nvPr/>
        </p:nvSpPr>
        <p:spPr>
          <a:xfrm>
            <a:off x="216000" y="1451520"/>
            <a:ext cx="7127640" cy="3372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/>
          <a:lstStyle/>
          <a:p>
            <a:pPr>
              <a:lnSpc>
                <a:spcPct val="100000"/>
              </a:lnSpc>
            </a:pPr>
            <a:r>
              <a:rPr lang="en-GB" sz="1800" b="1" strike="noStrike" spc="-1" dirty="0">
                <a:solidFill>
                  <a:srgbClr val="000000"/>
                </a:solidFill>
                <a:latin typeface="Garamond"/>
                <a:ea typeface="Arial"/>
              </a:rPr>
              <a:t>Life Expectancy:</a:t>
            </a:r>
            <a:r>
              <a:rPr lang="en-GB" sz="1800" b="0" strike="noStrike" spc="-1" dirty="0">
                <a:solidFill>
                  <a:srgbClr val="000000"/>
                </a:solidFill>
                <a:latin typeface="Garamond"/>
                <a:ea typeface="Arial"/>
              </a:rPr>
              <a:t> The average period that a person may expect to live.</a:t>
            </a:r>
            <a:endParaRPr lang="en-GB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GB" sz="900" b="0" strike="noStrike" spc="-1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lang="en-GB" sz="1800" b="0" strike="noStrike" spc="-1">
              <a:latin typeface="Arial"/>
            </a:endParaRPr>
          </a:p>
          <a:p>
            <a:pPr marL="215900" indent="-215265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800" b="0" strike="noStrike" spc="-1" dirty="0">
                <a:solidFill>
                  <a:srgbClr val="000000"/>
                </a:solidFill>
                <a:latin typeface="Garamond"/>
                <a:ea typeface="Arial"/>
              </a:rPr>
              <a:t>Problem: affected by too many variables</a:t>
            </a:r>
            <a:endParaRPr lang="en-GB" sz="1800" b="0" strike="noStrike" spc="-1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lang="en-GB" sz="1800" b="0" strike="noStrike" spc="-1">
              <a:latin typeface="Arial"/>
            </a:endParaRPr>
          </a:p>
          <a:p>
            <a:pPr marL="215900" indent="-215265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800" b="0" strike="noStrike" spc="-1" dirty="0">
                <a:solidFill>
                  <a:srgbClr val="000000"/>
                </a:solidFill>
                <a:latin typeface="Garamond"/>
                <a:ea typeface="Arial"/>
              </a:rPr>
              <a:t>Harder to analyse for individuals, more</a:t>
            </a:r>
            <a:r>
              <a:rPr lang="en-GB" spc="-1" dirty="0">
                <a:solidFill>
                  <a:srgbClr val="000000"/>
                </a:solidFill>
                <a:latin typeface="Garamond"/>
                <a:ea typeface="Arial"/>
              </a:rPr>
              <a:t> </a:t>
            </a:r>
            <a:endParaRPr lang="en-GB" spc="-1">
              <a:latin typeface="Arial"/>
              <a:cs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800" b="0" strike="noStrike" spc="-1" dirty="0">
                <a:solidFill>
                  <a:srgbClr val="000000"/>
                </a:solidFill>
                <a:latin typeface="Garamond"/>
                <a:ea typeface="Arial"/>
              </a:rPr>
              <a:t>predictable for groups</a:t>
            </a:r>
            <a:endParaRPr lang="en-GB" sz="1800" b="0" strike="noStrike" spc="-1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lang="en-GB" sz="1800" b="0" strike="noStrike" spc="-1">
              <a:latin typeface="Arial"/>
            </a:endParaRPr>
          </a:p>
          <a:p>
            <a:pPr marL="215900" indent="-215265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800" b="0" strike="noStrike" spc="-1" dirty="0">
                <a:solidFill>
                  <a:srgbClr val="000000"/>
                </a:solidFill>
                <a:latin typeface="Garamond"/>
                <a:ea typeface="Arial"/>
              </a:rPr>
              <a:t>Selecting variables that apply in general is</a:t>
            </a:r>
            <a:r>
              <a:rPr lang="en-GB" spc="-1" dirty="0">
                <a:solidFill>
                  <a:srgbClr val="000000"/>
                </a:solidFill>
                <a:latin typeface="Garamond"/>
                <a:ea typeface="Arial"/>
              </a:rPr>
              <a:t> </a:t>
            </a:r>
            <a:endParaRPr lang="en-GB" sz="1800" b="0" strike="noStrike" spc="-1">
              <a:latin typeface="Arial"/>
              <a:cs typeface="Arial"/>
            </a:endParaRPr>
          </a:p>
          <a:p>
            <a:pPr marL="635">
              <a:lnSpc>
                <a:spcPct val="100000"/>
              </a:lnSpc>
              <a:buClr>
                <a:srgbClr val="000000"/>
              </a:buClr>
              <a:buSzPct val="45000"/>
            </a:pPr>
            <a:r>
              <a:rPr lang="en-GB" sz="1800" b="0" strike="noStrike" spc="-1" dirty="0">
                <a:solidFill>
                  <a:srgbClr val="000000"/>
                </a:solidFill>
                <a:latin typeface="Garamond"/>
                <a:ea typeface="Arial"/>
              </a:rPr>
              <a:t>the key</a:t>
            </a:r>
            <a:endParaRPr lang="en-GB" sz="1800" b="0" strike="noStrike" spc="-1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lang="en-GB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CustomShape 1"/>
          <p:cNvSpPr/>
          <p:nvPr/>
        </p:nvSpPr>
        <p:spPr>
          <a:xfrm>
            <a:off x="360000" y="340560"/>
            <a:ext cx="2025720" cy="71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/>
          <a:lstStyle/>
          <a:p>
            <a:pPr algn="ctr">
              <a:lnSpc>
                <a:spcPct val="100000"/>
              </a:lnSpc>
            </a:pPr>
            <a:r>
              <a:rPr lang="en-GB" sz="3600" b="1" strike="noStrike" spc="-1">
                <a:solidFill>
                  <a:srgbClr val="00B050"/>
                </a:solidFill>
                <a:latin typeface="Arial"/>
                <a:ea typeface="Arial"/>
              </a:rPr>
              <a:t>Dataset</a:t>
            </a:r>
            <a:endParaRPr lang="en-GB" sz="3600" b="0" strike="noStrike" spc="-1">
              <a:latin typeface="Arial"/>
            </a:endParaRPr>
          </a:p>
        </p:txBody>
      </p:sp>
      <p:pic>
        <p:nvPicPr>
          <p:cNvPr id="303" name="Picture 5"/>
          <p:cNvPicPr/>
          <p:nvPr/>
        </p:nvPicPr>
        <p:blipFill>
          <a:blip r:embed="rId2"/>
          <a:stretch/>
        </p:blipFill>
        <p:spPr>
          <a:xfrm>
            <a:off x="5760000" y="227160"/>
            <a:ext cx="2742480" cy="2508480"/>
          </a:xfrm>
          <a:prstGeom prst="rect">
            <a:avLst/>
          </a:prstGeom>
          <a:ln>
            <a:noFill/>
          </a:ln>
        </p:spPr>
      </p:pic>
      <p:pic>
        <p:nvPicPr>
          <p:cNvPr id="304" name="图片 338"/>
          <p:cNvPicPr/>
          <p:nvPr/>
        </p:nvPicPr>
        <p:blipFill>
          <a:blip r:embed="rId3"/>
          <a:stretch/>
        </p:blipFill>
        <p:spPr>
          <a:xfrm>
            <a:off x="6120000" y="2808000"/>
            <a:ext cx="2379960" cy="2043000"/>
          </a:xfrm>
          <a:prstGeom prst="rect">
            <a:avLst/>
          </a:prstGeom>
          <a:ln>
            <a:noFill/>
          </a:ln>
        </p:spPr>
      </p:pic>
      <p:sp>
        <p:nvSpPr>
          <p:cNvPr id="305" name="CustomShape 2"/>
          <p:cNvSpPr/>
          <p:nvPr/>
        </p:nvSpPr>
        <p:spPr>
          <a:xfrm>
            <a:off x="360360" y="1318680"/>
            <a:ext cx="5255640" cy="343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2000" b="0" strike="noStrike" spc="-1">
                <a:solidFill>
                  <a:srgbClr val="000000"/>
                </a:solidFill>
                <a:latin typeface="Garamond"/>
                <a:ea typeface="Arial"/>
              </a:rPr>
              <a:t>Dataset taken from kaggle.com</a:t>
            </a:r>
            <a:endParaRPr lang="en-GB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GB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2000" b="0" strike="noStrike" spc="-1">
                <a:solidFill>
                  <a:srgbClr val="000000"/>
                </a:solidFill>
                <a:latin typeface="Garamond"/>
                <a:ea typeface="Arial"/>
              </a:rPr>
              <a:t>Generated from the World Health Organization website</a:t>
            </a:r>
            <a:endParaRPr lang="en-GB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GB" sz="2000" b="0" strike="noStrike" spc="-1"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>
                <a:solidFill>
                  <a:srgbClr val="000000"/>
                </a:solidFill>
                <a:latin typeface="Garamond"/>
                <a:ea typeface="Arial"/>
              </a:rPr>
              <a:t>193 countries, 21 Features, between 2000 – 2015</a:t>
            </a:r>
            <a:endParaRPr lang="en-GB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GB" sz="2000" b="0" strike="noStrike" spc="-1"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>
                <a:solidFill>
                  <a:srgbClr val="000000"/>
                </a:solidFill>
                <a:latin typeface="Garamond"/>
                <a:ea typeface="Arial"/>
              </a:rPr>
              <a:t>Features: Economical, Physical, Diseases etc.</a:t>
            </a:r>
            <a:endParaRPr lang="en-GB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GB" sz="2000" b="0" strike="noStrike" spc="-1"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>
                <a:solidFill>
                  <a:srgbClr val="000000"/>
                </a:solidFill>
                <a:latin typeface="Garamond"/>
                <a:ea typeface="Arial"/>
              </a:rPr>
              <a:t>Some incomplete points, required more cleaning than normal</a:t>
            </a:r>
            <a:endParaRPr lang="en-GB" sz="20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TextShape 1"/>
          <p:cNvSpPr txBox="1"/>
          <p:nvPr/>
        </p:nvSpPr>
        <p:spPr>
          <a:xfrm>
            <a:off x="490320" y="450000"/>
            <a:ext cx="6367320" cy="40903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07" name="图片 3"/>
          <p:cNvPicPr/>
          <p:nvPr/>
        </p:nvPicPr>
        <p:blipFill>
          <a:blip r:embed="rId2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ln>
            <a:noFill/>
          </a:ln>
        </p:spPr>
      </p:pic>
      <p:sp>
        <p:nvSpPr>
          <p:cNvPr id="308" name="CustomShape 2"/>
          <p:cNvSpPr/>
          <p:nvPr/>
        </p:nvSpPr>
        <p:spPr>
          <a:xfrm>
            <a:off x="1085760" y="2034000"/>
            <a:ext cx="3612960" cy="91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/>
          <a:lstStyle/>
          <a:p>
            <a:pPr algn="ctr">
              <a:lnSpc>
                <a:spcPct val="100000"/>
              </a:lnSpc>
            </a:pPr>
            <a:r>
              <a:rPr lang="en-GB" sz="5400" b="1" strike="noStrike" spc="-1">
                <a:solidFill>
                  <a:srgbClr val="00BF5B"/>
                </a:solidFill>
                <a:latin typeface="Arial"/>
                <a:ea typeface="SimHei"/>
              </a:rPr>
              <a:t>Motivation</a:t>
            </a:r>
            <a:endParaRPr lang="en-GB" sz="5400" b="0" strike="noStrike" spc="-1">
              <a:latin typeface="Arial"/>
            </a:endParaRPr>
          </a:p>
        </p:txBody>
      </p:sp>
      <p:pic>
        <p:nvPicPr>
          <p:cNvPr id="309" name="图片 7"/>
          <p:cNvPicPr/>
          <p:nvPr/>
        </p:nvPicPr>
        <p:blipFill>
          <a:blip r:embed="rId3"/>
          <a:stretch/>
        </p:blipFill>
        <p:spPr>
          <a:xfrm>
            <a:off x="5657760" y="0"/>
            <a:ext cx="3485880" cy="51433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Picture 7"/>
          <p:cNvPicPr/>
          <p:nvPr/>
        </p:nvPicPr>
        <p:blipFill>
          <a:blip r:embed="rId2"/>
          <a:stretch/>
        </p:blipFill>
        <p:spPr>
          <a:xfrm>
            <a:off x="490680" y="1302840"/>
            <a:ext cx="711000" cy="2806560"/>
          </a:xfrm>
          <a:prstGeom prst="rect">
            <a:avLst/>
          </a:prstGeom>
          <a:ln>
            <a:noFill/>
          </a:ln>
        </p:spPr>
      </p:pic>
      <p:sp>
        <p:nvSpPr>
          <p:cNvPr id="311" name="CustomShape 1"/>
          <p:cNvSpPr/>
          <p:nvPr/>
        </p:nvSpPr>
        <p:spPr>
          <a:xfrm>
            <a:off x="204480" y="4104000"/>
            <a:ext cx="1151640" cy="287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/>
          <a:lstStyle/>
          <a:p>
            <a:r>
              <a:rPr lang="en-GB" spc="-1" dirty="0">
                <a:solidFill>
                  <a:srgbClr val="00B050"/>
                </a:solidFill>
                <a:latin typeface="Garamond"/>
                <a:ea typeface="Arial"/>
              </a:rPr>
              <a:t> </a:t>
            </a:r>
            <a:r>
              <a:rPr lang="en-GB" sz="1800" b="0" strike="noStrike" spc="-1" dirty="0">
                <a:solidFill>
                  <a:srgbClr val="00B050"/>
                </a:solidFill>
                <a:latin typeface="Garamond"/>
                <a:ea typeface="Arial"/>
              </a:rPr>
              <a:t>in years</a:t>
            </a:r>
            <a:endParaRPr lang="en-GB" sz="1800" b="0" strike="noStrike" spc="-1" dirty="0">
              <a:solidFill>
                <a:srgbClr val="00B050"/>
              </a:solidFill>
              <a:latin typeface="Garamond"/>
            </a:endParaRPr>
          </a:p>
        </p:txBody>
      </p:sp>
      <p:pic>
        <p:nvPicPr>
          <p:cNvPr id="312" name="图片 342"/>
          <p:cNvPicPr/>
          <p:nvPr/>
        </p:nvPicPr>
        <p:blipFill>
          <a:blip r:embed="rId3"/>
          <a:stretch/>
        </p:blipFill>
        <p:spPr>
          <a:xfrm>
            <a:off x="1212480" y="360000"/>
            <a:ext cx="7931160" cy="4773240"/>
          </a:xfrm>
          <a:prstGeom prst="rect">
            <a:avLst/>
          </a:prstGeom>
          <a:ln>
            <a:noFill/>
          </a:ln>
        </p:spPr>
      </p:pic>
      <p:sp>
        <p:nvSpPr>
          <p:cNvPr id="313" name="CustomShape 2"/>
          <p:cNvSpPr/>
          <p:nvPr/>
        </p:nvSpPr>
        <p:spPr>
          <a:xfrm>
            <a:off x="3240000" y="147240"/>
            <a:ext cx="3527640" cy="287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/>
          <a:lstStyle/>
          <a:p>
            <a:pPr>
              <a:lnSpc>
                <a:spcPct val="100000"/>
              </a:lnSpc>
            </a:pPr>
            <a:r>
              <a:rPr lang="en-GB" sz="1800" b="0" strike="noStrike" spc="-1" dirty="0">
                <a:solidFill>
                  <a:srgbClr val="00B050"/>
                </a:solidFill>
                <a:latin typeface="Garamond"/>
                <a:ea typeface="Arial"/>
              </a:rPr>
              <a:t>Life Expectancy in the year 2000</a:t>
            </a:r>
            <a:endParaRPr lang="en-GB" sz="1800" b="0" strike="noStrike" spc="-1" dirty="0">
              <a:solidFill>
                <a:srgbClr val="00B050"/>
              </a:solidFill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" name="Picture 7"/>
          <p:cNvPicPr/>
          <p:nvPr/>
        </p:nvPicPr>
        <p:blipFill>
          <a:blip r:embed="rId2"/>
          <a:stretch/>
        </p:blipFill>
        <p:spPr>
          <a:xfrm>
            <a:off x="490680" y="1302840"/>
            <a:ext cx="711000" cy="2806560"/>
          </a:xfrm>
          <a:prstGeom prst="rect">
            <a:avLst/>
          </a:prstGeom>
          <a:ln>
            <a:noFill/>
          </a:ln>
        </p:spPr>
      </p:pic>
      <p:pic>
        <p:nvPicPr>
          <p:cNvPr id="315" name="图片 345"/>
          <p:cNvPicPr/>
          <p:nvPr/>
        </p:nvPicPr>
        <p:blipFill>
          <a:blip r:embed="rId3"/>
          <a:stretch/>
        </p:blipFill>
        <p:spPr>
          <a:xfrm>
            <a:off x="1224000" y="309960"/>
            <a:ext cx="7415640" cy="4715640"/>
          </a:xfrm>
          <a:prstGeom prst="rect">
            <a:avLst/>
          </a:prstGeom>
          <a:ln>
            <a:noFill/>
          </a:ln>
        </p:spPr>
      </p:pic>
      <p:sp>
        <p:nvSpPr>
          <p:cNvPr id="316" name="CustomShape 1"/>
          <p:cNvSpPr/>
          <p:nvPr/>
        </p:nvSpPr>
        <p:spPr>
          <a:xfrm>
            <a:off x="204480" y="4106160"/>
            <a:ext cx="1151640" cy="287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/>
          <a:lstStyle/>
          <a:p>
            <a:r>
              <a:rPr lang="en-GB" spc="-1" dirty="0">
                <a:solidFill>
                  <a:srgbClr val="00B050"/>
                </a:solidFill>
                <a:latin typeface="Garamond"/>
                <a:ea typeface="Arial"/>
              </a:rPr>
              <a:t> </a:t>
            </a:r>
            <a:r>
              <a:rPr lang="en-GB" sz="1800" b="0" strike="noStrike" spc="-1" dirty="0">
                <a:solidFill>
                  <a:srgbClr val="00B050"/>
                </a:solidFill>
                <a:latin typeface="Garamond"/>
                <a:ea typeface="Arial"/>
              </a:rPr>
              <a:t>in years</a:t>
            </a:r>
            <a:endParaRPr lang="en-GB" spc="-1" dirty="0">
              <a:solidFill>
                <a:srgbClr val="00B050"/>
              </a:solidFill>
              <a:latin typeface="Garamond"/>
            </a:endParaRPr>
          </a:p>
          <a:p>
            <a:pPr>
              <a:lnSpc>
                <a:spcPct val="100000"/>
              </a:lnSpc>
            </a:pPr>
            <a:endParaRPr lang="en-GB" sz="1800" b="0" strike="noStrike" spc="-1" dirty="0">
              <a:solidFill>
                <a:srgbClr val="2A6099"/>
              </a:solidFill>
              <a:latin typeface="Garamond"/>
            </a:endParaRPr>
          </a:p>
        </p:txBody>
      </p:sp>
      <p:sp>
        <p:nvSpPr>
          <p:cNvPr id="317" name="CustomShape 2"/>
          <p:cNvSpPr/>
          <p:nvPr/>
        </p:nvSpPr>
        <p:spPr>
          <a:xfrm>
            <a:off x="3250783" y="305745"/>
            <a:ext cx="3527640" cy="287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/>
          <a:lstStyle/>
          <a:p>
            <a:r>
              <a:rPr lang="en-GB" sz="1800" b="0" strike="noStrike" spc="-1" dirty="0">
                <a:solidFill>
                  <a:srgbClr val="00B050"/>
                </a:solidFill>
                <a:latin typeface="Garamond"/>
                <a:ea typeface="Arial"/>
              </a:rPr>
              <a:t>Life Expectancy in the year </a:t>
            </a:r>
            <a:r>
              <a:rPr lang="en-GB" spc="-1" dirty="0">
                <a:solidFill>
                  <a:srgbClr val="00B050"/>
                </a:solidFill>
                <a:latin typeface="Garamond"/>
                <a:ea typeface="Arial"/>
              </a:rPr>
              <a:t>2000</a:t>
            </a:r>
            <a:endParaRPr lang="en-GB" spc="-1">
              <a:latin typeface="Garamond"/>
              <a:ea typeface="Arial"/>
            </a:endParaRPr>
          </a:p>
          <a:p>
            <a:pPr>
              <a:lnSpc>
                <a:spcPct val="100000"/>
              </a:lnSpc>
            </a:pPr>
            <a:endParaRPr lang="en-GB" sz="1800" b="0" strike="noStrike" spc="-1" dirty="0">
              <a:solidFill>
                <a:srgbClr val="2A6099"/>
              </a:solidFill>
              <a:latin typeface="Garamon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CustomShape 1"/>
          <p:cNvSpPr/>
          <p:nvPr/>
        </p:nvSpPr>
        <p:spPr>
          <a:xfrm>
            <a:off x="200880" y="288000"/>
            <a:ext cx="2566800" cy="71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/>
          <a:lstStyle/>
          <a:p>
            <a:pPr algn="ctr">
              <a:lnSpc>
                <a:spcPct val="100000"/>
              </a:lnSpc>
            </a:pPr>
            <a:r>
              <a:rPr lang="en-GB" sz="3600" b="1" strike="noStrike" spc="-1">
                <a:solidFill>
                  <a:srgbClr val="00B050"/>
                </a:solidFill>
                <a:latin typeface="Arial"/>
                <a:ea typeface="Arial"/>
              </a:rPr>
              <a:t>Motivation</a:t>
            </a:r>
            <a:endParaRPr lang="en-GB" sz="3600" b="0" strike="noStrike" spc="-1">
              <a:latin typeface="Arial"/>
            </a:endParaRPr>
          </a:p>
        </p:txBody>
      </p:sp>
      <p:pic>
        <p:nvPicPr>
          <p:cNvPr id="319" name="图片 349"/>
          <p:cNvPicPr/>
          <p:nvPr/>
        </p:nvPicPr>
        <p:blipFill>
          <a:blip r:embed="rId2"/>
          <a:stretch/>
        </p:blipFill>
        <p:spPr>
          <a:xfrm>
            <a:off x="5760360" y="216360"/>
            <a:ext cx="2832480" cy="4710960"/>
          </a:xfrm>
          <a:prstGeom prst="rect">
            <a:avLst/>
          </a:prstGeom>
          <a:ln>
            <a:noFill/>
          </a:ln>
        </p:spPr>
      </p:pic>
      <p:sp>
        <p:nvSpPr>
          <p:cNvPr id="320" name="CustomShape 2"/>
          <p:cNvSpPr/>
          <p:nvPr/>
        </p:nvSpPr>
        <p:spPr>
          <a:xfrm>
            <a:off x="84960" y="1453680"/>
            <a:ext cx="5627160" cy="418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b="0" strike="noStrike" spc="-1" dirty="0">
                <a:solidFill>
                  <a:srgbClr val="000000"/>
                </a:solidFill>
                <a:latin typeface="Garamond"/>
                <a:ea typeface="Arial"/>
              </a:rPr>
              <a:t>Big difference between the countries</a:t>
            </a:r>
            <a:endParaRPr lang="en-GB" b="0" strike="noStrike" spc="-1" dirty="0">
              <a:latin typeface="Arial"/>
            </a:endParaRPr>
          </a:p>
        </p:txBody>
      </p:sp>
      <p:sp>
        <p:nvSpPr>
          <p:cNvPr id="321" name="CustomShape 3"/>
          <p:cNvSpPr/>
          <p:nvPr/>
        </p:nvSpPr>
        <p:spPr>
          <a:xfrm>
            <a:off x="144000" y="1944000"/>
            <a:ext cx="5198760" cy="346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432000" lvl="1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lang="en-GB" sz="1800" b="0" strike="noStrike" spc="-1">
                <a:solidFill>
                  <a:srgbClr val="000000"/>
                </a:solidFill>
                <a:latin typeface="Garamond"/>
                <a:ea typeface="Arial"/>
              </a:rPr>
              <a:t>What features play a major role in this difference?</a:t>
            </a:r>
            <a:endParaRPr lang="en-GB" sz="1800" b="0" strike="noStrike" spc="-1">
              <a:latin typeface="Arial"/>
            </a:endParaRPr>
          </a:p>
        </p:txBody>
      </p:sp>
      <p:sp>
        <p:nvSpPr>
          <p:cNvPr id="322" name="CustomShape 4"/>
          <p:cNvSpPr/>
          <p:nvPr/>
        </p:nvSpPr>
        <p:spPr>
          <a:xfrm>
            <a:off x="114840" y="2016000"/>
            <a:ext cx="5500800" cy="346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23" name="CustomShape 5"/>
          <p:cNvSpPr/>
          <p:nvPr/>
        </p:nvSpPr>
        <p:spPr>
          <a:xfrm>
            <a:off x="200880" y="3344400"/>
            <a:ext cx="5198760" cy="687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432000" lvl="1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lang="en-GB" sz="1800" b="0" strike="noStrike" spc="-1">
                <a:solidFill>
                  <a:srgbClr val="000000"/>
                </a:solidFill>
                <a:latin typeface="Garamond"/>
                <a:ea typeface="Arial"/>
              </a:rPr>
              <a:t>How can we keep it up?</a:t>
            </a:r>
            <a:endParaRPr lang="en-GB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GB" sz="1800" b="0" strike="noStrike" spc="-1">
              <a:latin typeface="Arial"/>
            </a:endParaRPr>
          </a:p>
          <a:p>
            <a:pPr marL="432000" lvl="1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lang="en-GB" sz="1800" b="0" strike="noStrike" spc="-1">
                <a:solidFill>
                  <a:srgbClr val="000000"/>
                </a:solidFill>
                <a:latin typeface="Garamond"/>
                <a:ea typeface="Arial"/>
              </a:rPr>
              <a:t>How can the lower life exp. countries do better?</a:t>
            </a:r>
            <a:endParaRPr lang="en-GB" sz="1800" b="0" strike="noStrike" spc="-1">
              <a:latin typeface="Arial"/>
            </a:endParaRPr>
          </a:p>
        </p:txBody>
      </p:sp>
      <p:sp>
        <p:nvSpPr>
          <p:cNvPr id="324" name="CustomShape 6"/>
          <p:cNvSpPr/>
          <p:nvPr/>
        </p:nvSpPr>
        <p:spPr>
          <a:xfrm>
            <a:off x="216000" y="4248000"/>
            <a:ext cx="7763760" cy="346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25" name="CustomShape 7"/>
          <p:cNvSpPr/>
          <p:nvPr/>
        </p:nvSpPr>
        <p:spPr>
          <a:xfrm>
            <a:off x="114840" y="2808000"/>
            <a:ext cx="5500800" cy="346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b="0" strike="noStrike" spc="-1" dirty="0">
                <a:solidFill>
                  <a:srgbClr val="000000"/>
                </a:solidFill>
                <a:latin typeface="Garamond"/>
                <a:ea typeface="Arial"/>
              </a:rPr>
              <a:t>Overall increasing life expectancy from 2000 to 2015</a:t>
            </a:r>
            <a:endParaRPr lang="en-GB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1254</TotalTime>
  <Words>393</Words>
  <Application>Microsoft Office PowerPoint</Application>
  <PresentationFormat>On-screen Show (16:9)</PresentationFormat>
  <Paragraphs>105</Paragraphs>
  <Slides>27</Slides>
  <Notes>0</Notes>
  <HiddenSlides>0</HiddenSlides>
  <ScaleCrop>false</ScaleCrop>
  <HeadingPairs>
    <vt:vector size="4" baseType="variant">
      <vt:variant>
        <vt:lpstr>Theme</vt:lpstr>
      </vt:variant>
      <vt:variant>
        <vt:i4>7</vt:i4>
      </vt:variant>
      <vt:variant>
        <vt:lpstr>Slide Titles</vt:lpstr>
      </vt:variant>
      <vt:variant>
        <vt:i4>27</vt:i4>
      </vt:variant>
    </vt:vector>
  </HeadingPairs>
  <TitlesOfParts>
    <vt:vector size="34" baseType="lpstr"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Density Experiment</dc:title>
  <dc:subject/>
  <dc:creator/>
  <dc:description/>
  <cp:lastModifiedBy/>
  <cp:revision>575</cp:revision>
  <dcterms:modified xsi:type="dcterms:W3CDTF">2018-12-07T22:40:58Z</dcterms:modified>
  <dc:language>en-GB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10</vt:i4>
  </property>
  <property fmtid="{D5CDD505-2E9C-101B-9397-08002B2CF9AE}" pid="8" name="PresentationFormat">
    <vt:lpwstr>全屏显示(16:9)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28</vt:i4>
  </property>
</Properties>
</file>